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2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3" r:id="rId2"/>
    <p:sldMasterId id="2147483665" r:id="rId3"/>
    <p:sldMasterId id="2147483681" r:id="rId4"/>
    <p:sldMasterId id="2147483694" r:id="rId5"/>
    <p:sldMasterId id="2147483706" r:id="rId6"/>
    <p:sldMasterId id="2147483718" r:id="rId7"/>
  </p:sldMasterIdLst>
  <p:notesMasterIdLst>
    <p:notesMasterId r:id="rId54"/>
  </p:notesMasterIdLst>
  <p:sldIdLst>
    <p:sldId id="535" r:id="rId8"/>
    <p:sldId id="575" r:id="rId9"/>
    <p:sldId id="593" r:id="rId10"/>
    <p:sldId id="644" r:id="rId11"/>
    <p:sldId id="594" r:id="rId12"/>
    <p:sldId id="643" r:id="rId13"/>
    <p:sldId id="326" r:id="rId14"/>
    <p:sldId id="497" r:id="rId15"/>
    <p:sldId id="498" r:id="rId16"/>
    <p:sldId id="499" r:id="rId17"/>
    <p:sldId id="500" r:id="rId18"/>
    <p:sldId id="501" r:id="rId19"/>
    <p:sldId id="502" r:id="rId20"/>
    <p:sldId id="309" r:id="rId21"/>
    <p:sldId id="597" r:id="rId22"/>
    <p:sldId id="598" r:id="rId23"/>
    <p:sldId id="257" r:id="rId24"/>
    <p:sldId id="600" r:id="rId25"/>
    <p:sldId id="503" r:id="rId26"/>
    <p:sldId id="601" r:id="rId27"/>
    <p:sldId id="269" r:id="rId28"/>
    <p:sldId id="302" r:id="rId29"/>
    <p:sldId id="505" r:id="rId30"/>
    <p:sldId id="506" r:id="rId31"/>
    <p:sldId id="507" r:id="rId32"/>
    <p:sldId id="508" r:id="rId33"/>
    <p:sldId id="509" r:id="rId34"/>
    <p:sldId id="510" r:id="rId35"/>
    <p:sldId id="511" r:id="rId36"/>
    <p:sldId id="577" r:id="rId37"/>
    <p:sldId id="512" r:id="rId38"/>
    <p:sldId id="520" r:id="rId39"/>
    <p:sldId id="514" r:id="rId40"/>
    <p:sldId id="515" r:id="rId41"/>
    <p:sldId id="516" r:id="rId42"/>
    <p:sldId id="517" r:id="rId43"/>
    <p:sldId id="315" r:id="rId44"/>
    <p:sldId id="518" r:id="rId45"/>
    <p:sldId id="317" r:id="rId46"/>
    <p:sldId id="519" r:id="rId47"/>
    <p:sldId id="578" r:id="rId48"/>
    <p:sldId id="311" r:id="rId49"/>
    <p:sldId id="646" r:id="rId50"/>
    <p:sldId id="645" r:id="rId51"/>
    <p:sldId id="580" r:id="rId52"/>
    <p:sldId id="591" r:id="rId53"/>
  </p:sldIdLst>
  <p:sldSz cx="12192000" cy="6858000"/>
  <p:notesSz cx="6858000" cy="9144000"/>
  <p:custDataLst>
    <p:tags r:id="rId5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38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03FB"/>
    <a:srgbClr val="0A014A"/>
    <a:srgbClr val="FF9409"/>
    <a:srgbClr val="F18E71"/>
    <a:srgbClr val="C68D5D"/>
    <a:srgbClr val="FFE781"/>
    <a:srgbClr val="5F91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110" autoAdjust="0"/>
    <p:restoredTop sz="94249" autoAdjust="0"/>
  </p:normalViewPr>
  <p:slideViewPr>
    <p:cSldViewPr snapToGrid="0">
      <p:cViewPr varScale="1">
        <p:scale>
          <a:sx n="76" d="100"/>
          <a:sy n="76" d="100"/>
        </p:scale>
        <p:origin x="123" y="63"/>
      </p:cViewPr>
      <p:guideLst>
        <p:guide orient="horz" pos="2183"/>
        <p:guide pos="38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tags" Target="tags/tag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tableStyles" Target="tableStyle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viewProps" Target="viewProps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2022/10/24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3909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dirty="0"/>
          </a:p>
        </p:txBody>
      </p:sp>
      <p:sp>
        <p:nvSpPr>
          <p:cNvPr id="22532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  <a:latin typeface="Calibri" panose="020F0502020204030204"/>
              </a:rPr>
              <a:t>15</a:t>
            </a:fld>
            <a:endParaRPr lang="en-US" dirty="0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SimSun" panose="02010600030101010101" pitchFamily="2" charset="-122"/>
              </a:rPr>
              <a:t>16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SimSun" panose="02010600030101010101" pitchFamily="2" charset="-122"/>
              </a:rPr>
              <a:t>18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dirty="0"/>
          </a:p>
        </p:txBody>
      </p:sp>
      <p:sp>
        <p:nvSpPr>
          <p:cNvPr id="22532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  <a:latin typeface="Calibri" panose="020F0502020204030204"/>
              </a:rPr>
              <a:t>20</a:t>
            </a:fld>
            <a:endParaRPr lang="en-US" dirty="0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4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44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dirty="0"/>
          </a:p>
        </p:txBody>
      </p:sp>
      <p:sp>
        <p:nvSpPr>
          <p:cNvPr id="22532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algn="r"/>
            <a:fld id="{9A0DB2DC-4C9A-4742-B13C-FB6460FD3503}" type="slidenum">
              <a:rPr lang="en-US" sz="1200" dirty="0">
                <a:solidFill>
                  <a:srgbClr val="000000"/>
                </a:solidFill>
              </a:rPr>
              <a:t>5</a:t>
            </a:fld>
            <a:endParaRPr lang="en-US" sz="1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 advClick="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 advClick="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 advClick="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 advClick="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 advClick="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 advClick="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 advClick="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 advClick="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 advClick="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 advClick="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 advClick="0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4A9C8-6241-4E4D-B554-6E735B574B15}" type="datetimeFigureOut">
              <a:rPr lang="en-US"/>
              <a:t>10/24/2022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C95252-9B74-4915-BE89-2E1FF21ECA11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A5A7F7-C6F0-4236-B949-A6E02969908E}" type="datetimeFigureOut">
              <a:rPr lang="en-US"/>
              <a:t>10/24/2022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DF0ABE-D3E7-4D54-B029-2F3DEC020F78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A5EB4-3042-42D3-BD76-780859886677}" type="datetimeFigureOut">
              <a:rPr lang="en-US"/>
              <a:t>10/24/2022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FFF42D-763E-4482-909C-3CCE61A06898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C95848-3E93-4C63-A6C4-ECDE446C3447}" type="datetimeFigureOut">
              <a:rPr lang="en-US"/>
              <a:t>10/24/2022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A076E8-A5C7-456A-91F8-06470A131B5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34B67E-F004-4686-ABA0-25BC91292865}" type="datetimeFigureOut">
              <a:rPr lang="en-US"/>
              <a:t>10/24/2022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FFDCC5-7E0E-4F58-BC90-EBF6569C8CDC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C9C22-69BE-4664-A33C-F83A6C93503C}" type="datetimeFigureOut">
              <a:rPr lang="en-US"/>
              <a:t>10/24/2022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F1A85B-4668-4DA0-B45C-DE406925E1BB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4D3E6-72ED-42B1-9457-EC5F6AA65530}" type="datetimeFigureOut">
              <a:rPr lang="en-US"/>
              <a:t>10/24/2022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129AC3-022C-4797-B072-D73984CA18F9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40079-CFFF-428C-8E58-03757971C5D3}" type="datetimeFigureOut">
              <a:rPr lang="en-US"/>
              <a:t>10/24/2022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B616A0-E63C-42BF-91C7-D77179411DB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A23385-E9D4-42FD-B7A9-01A2EE9FA746}" type="datetimeFigureOut">
              <a:rPr lang="en-US"/>
              <a:t>10/24/2022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B2468D-1ABD-4D69-B02F-8CB448937E2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A5504-2A72-4C2B-9D6D-FDC8C69FA793}" type="datetimeFigureOut">
              <a:rPr lang="en-US"/>
              <a:t>10/24/2022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33785B-1B51-48A2-8A9D-F492087C9BFB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D871E2-5CCB-4107-B1CC-C0D21E916B5E}" type="datetimeFigureOut">
              <a:rPr lang="en-US"/>
              <a:t>10/24/2022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964DE4-D310-487E-B45F-AEDDAF76070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 advClick="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.png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 spd="slow" advClick="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ransition spd="slow" advClick="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</p:sldLayoutIdLst>
  <p:transition spd="slow" advClick="0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defRPr>
            </a:lvl1pPr>
          </a:lstStyle>
          <a:p>
            <a:fld id="{F86BAB08-D03A-4FEF-8092-001CB785BBAB}" type="datetimeFigureOut">
              <a:rPr lang="zh-CN" altLang="en-US" smtClean="0"/>
              <a:t>2022/10/24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p:transition spd="slow" advClick="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6B83E38-4D6A-439B-A643-46AE75CDAEB5}" type="datetimeFigureOut">
              <a:rPr lang="en-US"/>
              <a:t>10/24/2022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E6F767AC-DF9A-4133-8D2D-77A6D1932392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dirty="0">
                <a:solidFill>
                  <a:srgbClr val="000000"/>
                </a:solidFill>
              </a:r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FFFFF">
                    <a:alpha val="0"/>
                  </a:srgbClr>
                </a:solidFill>
                <a:latin typeface="Microsoft YaHei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Microsoft YaHei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rgbClr val="FFFFFF">
                    <a:alpha val="0"/>
                  </a:srgbClr>
                </a:solidFill>
                <a:latin typeface="Microsoft YaHei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</p:sldLayoutIdLst>
  <p:transition spd="slow" advClick="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GIF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0.jpe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1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2.jpe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3.jpe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44.png"/><Relationship Id="rId5" Type="http://schemas.openxmlformats.org/officeDocument/2006/relationships/image" Target="../media/image33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46.png"/><Relationship Id="rId10" Type="http://schemas.openxmlformats.org/officeDocument/2006/relationships/image" Target="../media/image49.png"/><Relationship Id="rId4" Type="http://schemas.openxmlformats.org/officeDocument/2006/relationships/image" Target="../media/image45.png"/><Relationship Id="rId9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.xml"/><Relationship Id="rId6" Type="http://schemas.openxmlformats.org/officeDocument/2006/relationships/image" Target="../media/image52.png"/><Relationship Id="rId5" Type="http://schemas.microsoft.com/office/2007/relationships/hdphoto" Target="../media/hdphoto4.wdp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12.png"/><Relationship Id="rId5" Type="http://schemas.openxmlformats.org/officeDocument/2006/relationships/image" Target="../media/image46.png"/><Relationship Id="rId10" Type="http://schemas.openxmlformats.org/officeDocument/2006/relationships/image" Target="../media/image49.png"/><Relationship Id="rId4" Type="http://schemas.openxmlformats.org/officeDocument/2006/relationships/image" Target="../media/image45.png"/><Relationship Id="rId9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12.png"/><Relationship Id="rId9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66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12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67.pn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66.png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66.png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68.png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66.png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66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44.png"/><Relationship Id="rId5" Type="http://schemas.openxmlformats.org/officeDocument/2006/relationships/image" Target="../media/image33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38.xml"/><Relationship Id="rId13" Type="http://schemas.openxmlformats.org/officeDocument/2006/relationships/image" Target="../media/image73.png"/><Relationship Id="rId18" Type="http://schemas.openxmlformats.org/officeDocument/2006/relationships/image" Target="../media/image77.png"/><Relationship Id="rId3" Type="http://schemas.openxmlformats.org/officeDocument/2006/relationships/image" Target="../media/image70.png"/><Relationship Id="rId21" Type="http://schemas.openxmlformats.org/officeDocument/2006/relationships/image" Target="../media/image80.png"/><Relationship Id="rId7" Type="http://schemas.openxmlformats.org/officeDocument/2006/relationships/slide" Target="slide37.xml"/><Relationship Id="rId12" Type="http://schemas.openxmlformats.org/officeDocument/2006/relationships/image" Target="../media/image72.png"/><Relationship Id="rId17" Type="http://schemas.openxmlformats.org/officeDocument/2006/relationships/image" Target="../media/image76.png"/><Relationship Id="rId2" Type="http://schemas.openxmlformats.org/officeDocument/2006/relationships/audio" Target="../media/audio1.wav"/><Relationship Id="rId16" Type="http://schemas.openxmlformats.org/officeDocument/2006/relationships/slide" Target="slide36.xml"/><Relationship Id="rId20" Type="http://schemas.openxmlformats.org/officeDocument/2006/relationships/image" Target="../media/image79.png"/><Relationship Id="rId1" Type="http://schemas.openxmlformats.org/officeDocument/2006/relationships/slideLayout" Target="../slideLayouts/slideLayout47.xml"/><Relationship Id="rId6" Type="http://schemas.openxmlformats.org/officeDocument/2006/relationships/slide" Target="slide35.xml"/><Relationship Id="rId11" Type="http://schemas.openxmlformats.org/officeDocument/2006/relationships/image" Target="../media/image71.png"/><Relationship Id="rId5" Type="http://schemas.openxmlformats.org/officeDocument/2006/relationships/slide" Target="slide34.xml"/><Relationship Id="rId15" Type="http://schemas.openxmlformats.org/officeDocument/2006/relationships/image" Target="../media/image75.png"/><Relationship Id="rId23" Type="http://schemas.openxmlformats.org/officeDocument/2006/relationships/image" Target="../media/image82.png"/><Relationship Id="rId10" Type="http://schemas.openxmlformats.org/officeDocument/2006/relationships/slide" Target="slide40.xml"/><Relationship Id="rId19" Type="http://schemas.openxmlformats.org/officeDocument/2006/relationships/image" Target="../media/image78.png"/><Relationship Id="rId4" Type="http://schemas.openxmlformats.org/officeDocument/2006/relationships/slide" Target="slide33.xml"/><Relationship Id="rId9" Type="http://schemas.openxmlformats.org/officeDocument/2006/relationships/slide" Target="slide39.xml"/><Relationship Id="rId14" Type="http://schemas.openxmlformats.org/officeDocument/2006/relationships/image" Target="../media/image74.png"/><Relationship Id="rId22" Type="http://schemas.openxmlformats.org/officeDocument/2006/relationships/image" Target="../media/image8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slide" Target="slide3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openxmlformats.org/officeDocument/2006/relationships/audio" Target="../media/audio1.wav"/><Relationship Id="rId7" Type="http://schemas.openxmlformats.org/officeDocument/2006/relationships/image" Target="../media/image8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audio" Target="../media/audio3.wav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openxmlformats.org/officeDocument/2006/relationships/audio" Target="../media/audio1.wav"/><Relationship Id="rId7" Type="http://schemas.openxmlformats.org/officeDocument/2006/relationships/image" Target="../media/image8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audio" Target="../media/audio3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slide" Target="slide3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slide" Target="slide3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slide" Target="slide3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slide" Target="slide3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21.png"/><Relationship Id="rId5" Type="http://schemas.openxmlformats.org/officeDocument/2006/relationships/image" Target="../media/image13.png"/><Relationship Id="rId10" Type="http://schemas.openxmlformats.org/officeDocument/2006/relationships/image" Target="../media/image20.png"/><Relationship Id="rId4" Type="http://schemas.openxmlformats.org/officeDocument/2006/relationships/image" Target="../media/image10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slide" Target="slide3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44.png"/><Relationship Id="rId5" Type="http://schemas.openxmlformats.org/officeDocument/2006/relationships/image" Target="../media/image33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6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6.png"/><Relationship Id="rId4" Type="http://schemas.openxmlformats.org/officeDocument/2006/relationships/image" Target="../media/image87.png"/><Relationship Id="rId9" Type="http://schemas.openxmlformats.org/officeDocument/2006/relationships/image" Target="../media/image91.pn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9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3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45"/>
            <a:ext cx="12192000" cy="68433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4"/>
          <p:cNvSpPr txBox="1"/>
          <p:nvPr/>
        </p:nvSpPr>
        <p:spPr>
          <a:xfrm>
            <a:off x="3977640" y="2922901"/>
            <a:ext cx="4572000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(Truyện ngụ ngôn)</a:t>
            </a:r>
            <a:endParaRPr sz="4000" b="1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6" name="Picture 4" descr="ech op keu ro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2771" y="5218003"/>
            <a:ext cx="4038600" cy="22377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7" name="WordArt 9"/>
          <p:cNvSpPr>
            <a:spLocks noTextEdit="1"/>
          </p:cNvSpPr>
          <p:nvPr/>
        </p:nvSpPr>
        <p:spPr>
          <a:xfrm>
            <a:off x="1981200" y="929555"/>
            <a:ext cx="8229600" cy="1981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3600" b="1" dirty="0" err="1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7030A0"/>
                </a:solidFill>
                <a:latin typeface="Times New Roman" panose="02020603050405020304" pitchFamily="18" charset="0"/>
                <a:ea typeface="Verdana" panose="020B0604030504040204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7030A0"/>
                </a:solidFill>
                <a:latin typeface="Times New Roman" panose="02020603050405020304" pitchFamily="18" charset="0"/>
                <a:ea typeface="Verdana" panose="020B0604030504040204" charset="0"/>
                <a:cs typeface="Times New Roman" panose="02020603050405020304" pitchFamily="18" charset="0"/>
              </a:rPr>
              <a:t> 2</a:t>
            </a:r>
            <a:r>
              <a:rPr lang="en-US" sz="3600" b="1" i="1" dirty="0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7030A0"/>
                </a:solidFill>
                <a:latin typeface="Verdana" panose="020B0604030504040204" charset="0"/>
                <a:ea typeface="Verdana" panose="020B0604030504040204" charset="0"/>
              </a:rPr>
              <a:t> </a:t>
            </a:r>
          </a:p>
          <a:p>
            <a:pPr algn="ctr" eaLnBrk="0" hangingPunct="0"/>
            <a:r>
              <a:rPr lang="en-US" sz="3600" b="1" i="1" dirty="0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7030A0"/>
                </a:solidFill>
                <a:latin typeface="Verdana" panose="020B0604030504040204" charset="0"/>
                <a:ea typeface="Verdana" panose="020B0604030504040204" charset="0"/>
              </a:rPr>
              <a:t>BÀI HỌC CUỘC SỐNG</a:t>
            </a:r>
          </a:p>
        </p:txBody>
      </p:sp>
      <p:pic>
        <p:nvPicPr>
          <p:cNvPr id="6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474" y="4692651"/>
            <a:ext cx="1498484" cy="2165349"/>
          </a:xfrm>
          <a:prstGeom prst="rect">
            <a:avLst/>
          </a:prstGeom>
        </p:spPr>
      </p:pic>
      <p:pic>
        <p:nvPicPr>
          <p:cNvPr id="7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4366654"/>
            <a:ext cx="1835472" cy="2529170"/>
          </a:xfrm>
          <a:prstGeom prst="rect">
            <a:avLst/>
          </a:prstGeom>
        </p:spPr>
      </p:pic>
      <p:pic>
        <p:nvPicPr>
          <p:cNvPr id="8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714" y="6420376"/>
            <a:ext cx="7217820" cy="418574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193" y="6238193"/>
            <a:ext cx="1883399" cy="399156"/>
          </a:xfrm>
          <a:prstGeom prst="rect">
            <a:avLst/>
          </a:prstGeom>
        </p:spPr>
      </p:pic>
      <p:pic>
        <p:nvPicPr>
          <p:cNvPr id="10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254" y="6055466"/>
            <a:ext cx="861816" cy="764611"/>
          </a:xfrm>
          <a:prstGeom prst="rect">
            <a:avLst/>
          </a:prstGeom>
        </p:spPr>
      </p:pic>
      <p:pic>
        <p:nvPicPr>
          <p:cNvPr id="11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060" y="5915036"/>
            <a:ext cx="1013127" cy="899346"/>
          </a:xfrm>
          <a:prstGeom prst="rect">
            <a:avLst/>
          </a:prstGeom>
        </p:spPr>
      </p:pic>
    </p:spTree>
  </p:cSld>
  <p:clrMapOvr>
    <a:masterClrMapping/>
  </p:clrMapOvr>
  <p:transition spd="slow" advClick="0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9" t="7219" r="7219" b="72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矩形 33"/>
          <p:cNvSpPr/>
          <p:nvPr/>
        </p:nvSpPr>
        <p:spPr>
          <a:xfrm>
            <a:off x="190500" y="1011256"/>
            <a:ext cx="11811000" cy="56933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CN Medium" panose="020B0500000000000000" pitchFamily="34" charset="-128"/>
              <a:ea typeface="Source Han Sans CN Medium" panose="020B0500000000000000" pitchFamily="34" charset="-128"/>
              <a:cs typeface="+mn-cs"/>
              <a:sym typeface="Arial" panose="020B0604020202020204"/>
            </a:endParaRPr>
          </a:p>
        </p:txBody>
      </p:sp>
      <p:sp>
        <p:nvSpPr>
          <p:cNvPr id="35" name="TextBox 2"/>
          <p:cNvSpPr txBox="1"/>
          <p:nvPr/>
        </p:nvSpPr>
        <p:spPr>
          <a:xfrm>
            <a:off x="3389947" y="153365"/>
            <a:ext cx="58830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4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  <a:sym typeface="Arial" panose="020B0604020202020204"/>
              </a:rPr>
              <a:t>Thầy</a:t>
            </a:r>
            <a:r>
              <a:rPr kumimoji="0" lang="en-US" altLang="en-US" sz="4400" b="1" i="1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  <a:sym typeface="Arial" panose="020B0604020202020204"/>
              </a:rPr>
              <a:t> bói xem voi</a:t>
            </a:r>
            <a:endParaRPr kumimoji="0" lang="en-US" altLang="en-US" sz="4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6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>
            <a:fillRect/>
          </a:stretch>
        </p:blipFill>
        <p:spPr>
          <a:xfrm>
            <a:off x="9543602" y="3826847"/>
            <a:ext cx="2693318" cy="3142204"/>
          </a:xfrm>
          <a:prstGeom prst="rect">
            <a:avLst/>
          </a:prstGeom>
        </p:spPr>
      </p:pic>
      <p:pic>
        <p:nvPicPr>
          <p:cNvPr id="7" name="Picture 6" descr="Thầy Bói Xem Voi' Và Bài Học Content Market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311" y="1571829"/>
            <a:ext cx="7699391" cy="45100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9" t="7219" r="7219" b="72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矩形 33"/>
          <p:cNvSpPr/>
          <p:nvPr/>
        </p:nvSpPr>
        <p:spPr>
          <a:xfrm>
            <a:off x="190500" y="1011256"/>
            <a:ext cx="11811000" cy="56933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CN Medium" panose="020B0500000000000000" pitchFamily="34" charset="-128"/>
              <a:ea typeface="Source Han Sans CN Medium" panose="020B0500000000000000" pitchFamily="34" charset="-128"/>
              <a:cs typeface="+mn-cs"/>
              <a:sym typeface="Arial" panose="020B0604020202020204"/>
            </a:endParaRPr>
          </a:p>
        </p:txBody>
      </p:sp>
      <p:sp>
        <p:nvSpPr>
          <p:cNvPr id="35" name="TextBox 2"/>
          <p:cNvSpPr txBox="1"/>
          <p:nvPr/>
        </p:nvSpPr>
        <p:spPr>
          <a:xfrm>
            <a:off x="3447722" y="120908"/>
            <a:ext cx="58830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4400" b="1" i="1" noProof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Ếch ngồi đáy giếng</a:t>
            </a:r>
            <a:endParaRPr kumimoji="0" lang="en-US" altLang="en-US" sz="4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6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>
            <a:fillRect/>
          </a:stretch>
        </p:blipFill>
        <p:spPr>
          <a:xfrm>
            <a:off x="9543602" y="3826847"/>
            <a:ext cx="2693318" cy="31422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3716" y="1441518"/>
            <a:ext cx="7257015" cy="4770657"/>
          </a:xfrm>
          <a:prstGeom prst="rect">
            <a:avLst/>
          </a:prstGeom>
        </p:spPr>
      </p:pic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9" t="7219" r="7219" b="72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矩形 33"/>
          <p:cNvSpPr/>
          <p:nvPr/>
        </p:nvSpPr>
        <p:spPr>
          <a:xfrm>
            <a:off x="190500" y="1011256"/>
            <a:ext cx="11811000" cy="56933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CN Medium" panose="020B0500000000000000" pitchFamily="34" charset="-128"/>
              <a:ea typeface="Source Han Sans CN Medium" panose="020B0500000000000000" pitchFamily="34" charset="-128"/>
              <a:cs typeface="+mn-cs"/>
              <a:sym typeface="Arial" panose="020B0604020202020204"/>
            </a:endParaRPr>
          </a:p>
        </p:txBody>
      </p:sp>
      <p:sp>
        <p:nvSpPr>
          <p:cNvPr id="35" name="TextBox 2"/>
          <p:cNvSpPr txBox="1"/>
          <p:nvPr/>
        </p:nvSpPr>
        <p:spPr>
          <a:xfrm>
            <a:off x="2156536" y="164170"/>
            <a:ext cx="75079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4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  <a:sym typeface="Arial" panose="020B0604020202020204"/>
              </a:rPr>
              <a:t>Chân,</a:t>
            </a:r>
            <a:r>
              <a:rPr kumimoji="0" lang="en-US" altLang="en-US" sz="4400" b="1" i="1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  <a:sym typeface="Arial" panose="020B0604020202020204"/>
              </a:rPr>
              <a:t> tay, tai, mắt, mũi, miệng</a:t>
            </a:r>
            <a:endParaRPr kumimoji="0" lang="en-US" altLang="en-US" sz="4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6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>
            <a:fillRect/>
          </a:stretch>
        </p:blipFill>
        <p:spPr>
          <a:xfrm>
            <a:off x="9543602" y="3826847"/>
            <a:ext cx="2693318" cy="3142204"/>
          </a:xfrm>
          <a:prstGeom prst="rect">
            <a:avLst/>
          </a:prstGeom>
        </p:spPr>
      </p:pic>
      <p:pic>
        <p:nvPicPr>
          <p:cNvPr id="7" name="Picture 6" descr="Tóm tắt truyện Chân, Tay, Tai, Mắt, Miệng - Văn mẫu lớp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785" y="1576130"/>
            <a:ext cx="7632703" cy="45014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9" t="7219" r="7219" b="72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矩形 33"/>
          <p:cNvSpPr/>
          <p:nvPr/>
        </p:nvSpPr>
        <p:spPr>
          <a:xfrm>
            <a:off x="190500" y="1011256"/>
            <a:ext cx="11811000" cy="56933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CN Medium" panose="020B0500000000000000" pitchFamily="34" charset="-128"/>
              <a:ea typeface="Source Han Sans CN Medium" panose="020B0500000000000000" pitchFamily="34" charset="-128"/>
              <a:cs typeface="+mn-cs"/>
              <a:sym typeface="Arial" panose="020B0604020202020204"/>
            </a:endParaRPr>
          </a:p>
        </p:txBody>
      </p:sp>
      <p:sp>
        <p:nvSpPr>
          <p:cNvPr id="35" name="TextBox 2"/>
          <p:cNvSpPr txBox="1"/>
          <p:nvPr/>
        </p:nvSpPr>
        <p:spPr>
          <a:xfrm>
            <a:off x="4393299" y="81490"/>
            <a:ext cx="58830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4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  <a:sym typeface="Arial" panose="020B0604020202020204"/>
              </a:rPr>
              <a:t>Rùa</a:t>
            </a:r>
            <a:r>
              <a:rPr kumimoji="0" lang="en-US" altLang="en-US" sz="4400" b="1" i="1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  <a:sym typeface="Arial" panose="020B0604020202020204"/>
              </a:rPr>
              <a:t> và thỏ</a:t>
            </a:r>
            <a:endParaRPr kumimoji="0" lang="en-US" altLang="en-US" sz="4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6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>
            <a:fillRect/>
          </a:stretch>
        </p:blipFill>
        <p:spPr>
          <a:xfrm>
            <a:off x="9543602" y="3826847"/>
            <a:ext cx="2693318" cy="3142204"/>
          </a:xfrm>
          <a:prstGeom prst="rect">
            <a:avLst/>
          </a:prstGeom>
        </p:spPr>
      </p:pic>
      <p:pic>
        <p:nvPicPr>
          <p:cNvPr id="7" name="Picture 6" descr="Ảnh Rùa Và Thỏ Hoạt Hình Đơn Giản, Cute, Ngộ Nghĩnh Nhất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175" y="1575347"/>
            <a:ext cx="7861927" cy="450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740" y="4058920"/>
            <a:ext cx="4584700" cy="293624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911"/>
            <a:ext cx="3724275" cy="1838325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flipH="1">
            <a:off x="349885" y="914400"/>
            <a:ext cx="10862945" cy="4777740"/>
            <a:chOff x="-558688" y="0"/>
            <a:chExt cx="9107943" cy="685800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923" y="1347283"/>
            <a:ext cx="800100" cy="762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63" y="4978400"/>
            <a:ext cx="2224562" cy="1881022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921385" y="1656080"/>
            <a:ext cx="988695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Hoạt động</a:t>
            </a:r>
          </a:p>
          <a:p>
            <a:pPr algn="ctr"/>
            <a:r>
              <a:rPr lang="en-US" altLang="zh-CN" sz="60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HÌNH THÀNH KIẾN THỨC</a:t>
            </a:r>
          </a:p>
        </p:txBody>
      </p:sp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3" descr="http://www.dreamstime.com/textured-paper-gold-leaf-thumb25411464.jpg"/>
          <p:cNvPicPr>
            <a:picLocks noChangeAspect="1"/>
          </p:cNvPicPr>
          <p:nvPr/>
        </p:nvPicPr>
        <p:blipFill>
          <a:blip r:embed="rId3"/>
          <a:srcRect b="5782"/>
          <a:stretch>
            <a:fillRect/>
          </a:stretch>
        </p:blipFill>
        <p:spPr>
          <a:xfrm>
            <a:off x="1727200" y="749300"/>
            <a:ext cx="10464800" cy="60896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147" name="Group 1"/>
          <p:cNvGrpSpPr/>
          <p:nvPr/>
        </p:nvGrpSpPr>
        <p:grpSpPr>
          <a:xfrm>
            <a:off x="0" y="0"/>
            <a:ext cx="12192000" cy="6858000"/>
            <a:chOff x="-1" y="0"/>
            <a:chExt cx="9144001" cy="6858000"/>
          </a:xfrm>
        </p:grpSpPr>
        <p:sp>
          <p:nvSpPr>
            <p:cNvPr id="6156" name="Rectangle 9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chemeClr val="bg1">
                <a:alpha val="56862"/>
              </a:schemeClr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altLang="x-none" dirty="0">
                <a:solidFill>
                  <a:srgbClr val="000000"/>
                </a:solidFill>
              </a:endParaRPr>
            </a:p>
          </p:txBody>
        </p:sp>
        <p:sp>
          <p:nvSpPr>
            <p:cNvPr id="6157" name="AutoShape 5"/>
            <p:cNvSpPr/>
            <p:nvPr/>
          </p:nvSpPr>
          <p:spPr>
            <a:xfrm>
              <a:off x="-1" y="0"/>
              <a:ext cx="9123363" cy="685800"/>
            </a:xfrm>
            <a:prstGeom prst="flowChartAlternateProcess">
              <a:avLst/>
            </a:prstGeom>
            <a:gradFill rotWithShape="1">
              <a:gsLst>
                <a:gs pos="0">
                  <a:srgbClr val="717050"/>
                </a:gs>
                <a:gs pos="50000">
                  <a:srgbClr val="F4F2AC"/>
                </a:gs>
                <a:gs pos="100000">
                  <a:srgbClr val="717050"/>
                </a:gs>
              </a:gsLst>
              <a:lin ang="0" scaled="1"/>
              <a:tileRect/>
            </a:gradFill>
            <a:ln w="12700">
              <a:noFill/>
            </a:ln>
          </p:spPr>
          <p:txBody>
            <a:bodyPr wrap="none" anchor="ctr" anchorCtr="0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altLang="x-none" sz="3200" b="1" dirty="0">
                <a:solidFill>
                  <a:srgbClr val="FF0000"/>
                </a:solidFill>
              </a:endParaRPr>
            </a:p>
          </p:txBody>
        </p:sp>
        <p:sp>
          <p:nvSpPr>
            <p:cNvPr id="6158" name="AutoShape 6"/>
            <p:cNvSpPr/>
            <p:nvPr/>
          </p:nvSpPr>
          <p:spPr>
            <a:xfrm>
              <a:off x="-1" y="685800"/>
              <a:ext cx="3276600" cy="6172200"/>
            </a:xfrm>
            <a:prstGeom prst="flowChartAlternateProcess">
              <a:avLst/>
            </a:prstGeom>
            <a:gradFill rotWithShape="1">
              <a:gsLst>
                <a:gs pos="0">
                  <a:srgbClr val="FFFFCC"/>
                </a:gs>
                <a:gs pos="100000">
                  <a:srgbClr val="336600"/>
                </a:gs>
              </a:gsLst>
              <a:lin ang="5400000" scaled="1"/>
              <a:tileRect/>
            </a:gradFill>
            <a:ln w="12700">
              <a:noFill/>
            </a:ln>
          </p:spPr>
          <p:txBody>
            <a:bodyPr wrap="none" anchor="ctr" anchorCtr="0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altLang="x-none" sz="2000" b="1" dirty="0">
                <a:solidFill>
                  <a:srgbClr val="0000CC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4101" name="Rectangle 10"/>
          <p:cNvSpPr>
            <a:spLocks noChangeArrowheads="1"/>
          </p:cNvSpPr>
          <p:nvPr/>
        </p:nvSpPr>
        <p:spPr bwMode="auto">
          <a:xfrm>
            <a:off x="0" y="715804"/>
            <a:ext cx="4278489" cy="49244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sz="2600" b="1" dirty="0">
                <a:solidFill>
                  <a:srgbClr val="0000FF"/>
                </a:solidFill>
                <a:cs typeface="Times New Roman" panose="02020603050405020304" pitchFamily="18" charset="0"/>
              </a:rPr>
              <a:t>I.</a:t>
            </a:r>
            <a:r>
              <a:rPr lang="en-US" sz="2600" b="1" dirty="0">
                <a:solidFill>
                  <a:srgbClr val="0000FF"/>
                </a:solidFill>
                <a:cs typeface="Times New Roman" panose="02020603050405020304" pitchFamily="18" charset="0"/>
              </a:rPr>
              <a:t> TRI THỨC ĐỌC HIỂU</a:t>
            </a:r>
            <a:endParaRPr sz="2600" b="1" dirty="0">
              <a:solidFill>
                <a:srgbClr val="0000FF"/>
              </a:solidFill>
              <a:ea typeface="Times New Roman" panose="02020603050405020304" pitchFamily="18" charset="0"/>
            </a:endParaRPr>
          </a:p>
        </p:txBody>
      </p:sp>
      <p:sp>
        <p:nvSpPr>
          <p:cNvPr id="20" name="Rectangle 10"/>
          <p:cNvSpPr>
            <a:spLocks noChangeArrowheads="1"/>
          </p:cNvSpPr>
          <p:nvPr/>
        </p:nvSpPr>
        <p:spPr bwMode="auto">
          <a:xfrm>
            <a:off x="4876800" y="839987"/>
            <a:ext cx="7924800" cy="6155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sz="3400" b="1" dirty="0">
                <a:solidFill>
                  <a:srgbClr val="0000FF"/>
                </a:solidFill>
                <a:cs typeface="Times New Roman" panose="02020603050405020304" pitchFamily="18" charset="0"/>
              </a:rPr>
              <a:t>I. </a:t>
            </a:r>
            <a:r>
              <a:rPr lang="en-US" sz="3400" b="1" dirty="0">
                <a:solidFill>
                  <a:srgbClr val="0000FF"/>
                </a:solidFill>
                <a:cs typeface="Times New Roman" panose="02020603050405020304" pitchFamily="18" charset="0"/>
              </a:rPr>
              <a:t>TRI THỨC ĐỌC HIỂU</a:t>
            </a:r>
            <a:endParaRPr sz="3400" b="1" dirty="0">
              <a:solidFill>
                <a:srgbClr val="0000FF"/>
              </a:solidFill>
              <a:ea typeface="Times New Roman" panose="02020603050405020304" pitchFamily="18" charset="0"/>
            </a:endParaRPr>
          </a:p>
        </p:txBody>
      </p:sp>
      <p:sp>
        <p:nvSpPr>
          <p:cNvPr id="4104" name="Rectangle 3"/>
          <p:cNvSpPr/>
          <p:nvPr/>
        </p:nvSpPr>
        <p:spPr>
          <a:xfrm>
            <a:off x="4978400" y="1447800"/>
            <a:ext cx="7186083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altLang="x-none" sz="32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151" name="WordArt 9"/>
          <p:cNvSpPr>
            <a:spLocks noTextEdit="1"/>
          </p:cNvSpPr>
          <p:nvPr/>
        </p:nvSpPr>
        <p:spPr>
          <a:xfrm>
            <a:off x="2438400" y="88900"/>
            <a:ext cx="7620000" cy="520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2500" lnSpcReduction="20000"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dirty="0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7030A0"/>
                </a:solidFill>
                <a:latin typeface="Verdana" panose="020B0604030504040204" charset="0"/>
                <a:ea typeface="Verdana" panose="020B0604030504040204" charset="0"/>
              </a:rPr>
              <a:t>NHỮNG CÁI NHÌN HẠN HẸP</a:t>
            </a:r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1166108"/>
            <a:ext cx="4278489" cy="4308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sz="2200" b="1" dirty="0">
                <a:solidFill>
                  <a:srgbClr val="0000FF"/>
                </a:solidFill>
                <a:cs typeface="Times New Roman" panose="02020603050405020304" pitchFamily="18" charset="0"/>
              </a:rPr>
              <a:t>1. </a:t>
            </a:r>
            <a:r>
              <a:rPr lang="en-US" sz="22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Giới</a:t>
            </a:r>
            <a:r>
              <a:rPr lang="en-US" sz="22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thiệu</a:t>
            </a:r>
            <a:r>
              <a:rPr lang="en-US" sz="22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bài</a:t>
            </a:r>
            <a:r>
              <a:rPr lang="en-US" sz="22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học</a:t>
            </a:r>
            <a:endParaRPr lang="vi-VN" altLang="x-none" sz="2200" b="1" dirty="0">
              <a:solidFill>
                <a:srgbClr val="0000FF"/>
              </a:solidFill>
              <a:ea typeface="Times New Roman" panose="02020603050405020304" pitchFamily="18" charset="0"/>
            </a:endParaRPr>
          </a:p>
        </p:txBody>
      </p:sp>
      <p:sp>
        <p:nvSpPr>
          <p:cNvPr id="6153" name="AutoShape 15" descr="9k="/>
          <p:cNvSpPr>
            <a:spLocks noChangeAspect="1"/>
          </p:cNvSpPr>
          <p:nvPr/>
        </p:nvSpPr>
        <p:spPr>
          <a:xfrm>
            <a:off x="5892800" y="3276600"/>
            <a:ext cx="4064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dirty="0">
              <a:solidFill>
                <a:srgbClr val="000000"/>
              </a:solidFill>
            </a:endParaRPr>
          </a:p>
        </p:txBody>
      </p:sp>
      <p:pic>
        <p:nvPicPr>
          <p:cNvPr id="30" name="Picture 9" descr="Tay viÕt 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536136">
            <a:off x="4396320" y="974728"/>
            <a:ext cx="603249" cy="301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Picture 9" descr="Tay viÕt 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536136">
            <a:off x="4449233" y="1557341"/>
            <a:ext cx="603251" cy="301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2"/>
          <p:cNvSpPr/>
          <p:nvPr/>
        </p:nvSpPr>
        <p:spPr>
          <a:xfrm>
            <a:off x="4583288" y="2112989"/>
            <a:ext cx="734906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(HS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i="1" dirty="0"/>
          </a:p>
        </p:txBody>
      </p:sp>
      <p:pic>
        <p:nvPicPr>
          <p:cNvPr id="16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447" y="5351142"/>
            <a:ext cx="1029606" cy="1487808"/>
          </a:xfrm>
          <a:prstGeom prst="rect">
            <a:avLst/>
          </a:prstGeom>
        </p:spPr>
      </p:pic>
      <p:pic>
        <p:nvPicPr>
          <p:cNvPr id="17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133" y="5158035"/>
            <a:ext cx="1261150" cy="1737789"/>
          </a:xfrm>
          <a:prstGeom prst="rect">
            <a:avLst/>
          </a:prstGeom>
        </p:spPr>
      </p:pic>
      <p:pic>
        <p:nvPicPr>
          <p:cNvPr id="18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402" y="6551348"/>
            <a:ext cx="4959357" cy="287602"/>
          </a:xfrm>
          <a:prstGeom prst="rect">
            <a:avLst/>
          </a:prstGeom>
        </p:spPr>
      </p:pic>
      <p:pic>
        <p:nvPicPr>
          <p:cNvPr id="19" name="图片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092" y="6508713"/>
            <a:ext cx="1294082" cy="274260"/>
          </a:xfrm>
          <a:prstGeom prst="rect">
            <a:avLst/>
          </a:prstGeom>
        </p:spPr>
      </p:pic>
      <p:pic>
        <p:nvPicPr>
          <p:cNvPr id="21" name="图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139" y="6333578"/>
            <a:ext cx="592153" cy="525363"/>
          </a:xfrm>
          <a:prstGeom prst="rect">
            <a:avLst/>
          </a:prstGeom>
        </p:spPr>
      </p:pic>
      <p:pic>
        <p:nvPicPr>
          <p:cNvPr id="22" name="图片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829" y="6336873"/>
            <a:ext cx="696118" cy="6179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4" grpId="0"/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90"/>
          <a:stretch>
            <a:fillRect/>
          </a:stretch>
        </p:blipFill>
        <p:spPr>
          <a:xfrm>
            <a:off x="2009119" y="1298665"/>
            <a:ext cx="1781628" cy="28198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978" y="366139"/>
            <a:ext cx="3666363" cy="4184089"/>
          </a:xfrm>
          <a:prstGeom prst="rect">
            <a:avLst/>
          </a:prstGeom>
        </p:spPr>
      </p:pic>
      <p:sp>
        <p:nvSpPr>
          <p:cNvPr id="19" name="文本框 7"/>
          <p:cNvSpPr txBox="1"/>
          <p:nvPr/>
        </p:nvSpPr>
        <p:spPr>
          <a:xfrm>
            <a:off x="4180118" y="1926771"/>
            <a:ext cx="229420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vi-VN" sz="3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loại chính của chủ đề? </a:t>
            </a:r>
            <a:endParaRPr lang="en-US" sz="3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图片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571" y="3491703"/>
            <a:ext cx="5794123" cy="579412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784" y="14506"/>
            <a:ext cx="3384727" cy="1670722"/>
          </a:xfrm>
          <a:prstGeom prst="rect">
            <a:avLst/>
          </a:prstGeom>
        </p:spPr>
      </p:pic>
      <p:pic>
        <p:nvPicPr>
          <p:cNvPr id="9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64" r="-1"/>
          <a:stretch>
            <a:fillRect/>
          </a:stretch>
        </p:blipFill>
        <p:spPr>
          <a:xfrm>
            <a:off x="6924152" y="1298665"/>
            <a:ext cx="1607455" cy="2819870"/>
          </a:xfrm>
          <a:prstGeom prst="rect">
            <a:avLst/>
          </a:prstGeom>
        </p:spPr>
      </p:pic>
      <p:grpSp>
        <p:nvGrpSpPr>
          <p:cNvPr id="11" name="组合 2"/>
          <p:cNvGrpSpPr/>
          <p:nvPr/>
        </p:nvGrpSpPr>
        <p:grpSpPr>
          <a:xfrm flipH="1">
            <a:off x="469678" y="5187245"/>
            <a:ext cx="3253236" cy="1670755"/>
            <a:chOff x="-558688" y="0"/>
            <a:chExt cx="9107943" cy="6858000"/>
          </a:xfrm>
        </p:grpSpPr>
        <p:pic>
          <p:nvPicPr>
            <p:cNvPr id="12" name="图片 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3" name="图片 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4" name="图片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272" y="5475285"/>
            <a:ext cx="1458270" cy="501201"/>
          </a:xfrm>
          <a:prstGeom prst="rect">
            <a:avLst/>
          </a:prstGeom>
        </p:spPr>
      </p:pic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7" name="组合 2"/>
          <p:cNvGrpSpPr/>
          <p:nvPr/>
        </p:nvGrpSpPr>
        <p:grpSpPr>
          <a:xfrm flipH="1">
            <a:off x="2492114" y="1182198"/>
            <a:ext cx="6815172" cy="4223660"/>
            <a:chOff x="-558688" y="0"/>
            <a:chExt cx="9107943" cy="6858000"/>
          </a:xfrm>
        </p:grpSpPr>
        <p:pic>
          <p:nvPicPr>
            <p:cNvPr id="38" name="图片 3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39" name="图片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40" name="图片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720" y="1809439"/>
            <a:ext cx="3652559" cy="1255370"/>
          </a:xfrm>
          <a:prstGeom prst="rect">
            <a:avLst/>
          </a:prstGeom>
        </p:spPr>
      </p:pic>
      <p:pic>
        <p:nvPicPr>
          <p:cNvPr id="41" name="图片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707" y="536872"/>
            <a:ext cx="1474500" cy="1900252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3316207" y="3187742"/>
            <a:ext cx="5424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457200" indent="-457200">
              <a:buFontTx/>
              <a:buChar char="-"/>
            </a:pPr>
            <a:r>
              <a:rPr lang="en-US" sz="30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Thể</a:t>
            </a:r>
            <a:r>
              <a:rPr lang="en-US" sz="30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0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loại</a:t>
            </a:r>
            <a:r>
              <a:rPr lang="en-US" sz="30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lang="en-US" sz="30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Truyện</a:t>
            </a:r>
            <a:r>
              <a:rPr lang="en-US" sz="30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0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ngụ</a:t>
            </a:r>
            <a:r>
              <a:rPr lang="en-US" sz="30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0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ngôn</a:t>
            </a:r>
            <a:endParaRPr lang="en-US" sz="3000" b="1" kern="1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46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4 -0.08936 L 1.66667E-6 3.33333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90"/>
          <a:stretch>
            <a:fillRect/>
          </a:stretch>
        </p:blipFill>
        <p:spPr>
          <a:xfrm>
            <a:off x="2009119" y="1298665"/>
            <a:ext cx="1781628" cy="28198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978" y="366139"/>
            <a:ext cx="3666363" cy="4184089"/>
          </a:xfrm>
          <a:prstGeom prst="rect">
            <a:avLst/>
          </a:prstGeom>
        </p:spPr>
      </p:pic>
      <p:sp>
        <p:nvSpPr>
          <p:cNvPr id="19" name="文本框 7"/>
          <p:cNvSpPr txBox="1"/>
          <p:nvPr/>
        </p:nvSpPr>
        <p:spPr>
          <a:xfrm>
            <a:off x="4128365" y="2068286"/>
            <a:ext cx="22942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tên các văn bản trong chủ đề.</a:t>
            </a:r>
          </a:p>
          <a:p>
            <a:pPr algn="ctr"/>
            <a:endParaRPr lang="en-US" sz="3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图片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571" y="3491703"/>
            <a:ext cx="5794123" cy="579412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784" y="14506"/>
            <a:ext cx="3384727" cy="1670722"/>
          </a:xfrm>
          <a:prstGeom prst="rect">
            <a:avLst/>
          </a:prstGeom>
        </p:spPr>
      </p:pic>
      <p:pic>
        <p:nvPicPr>
          <p:cNvPr id="9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64" r="-1"/>
          <a:stretch>
            <a:fillRect/>
          </a:stretch>
        </p:blipFill>
        <p:spPr>
          <a:xfrm>
            <a:off x="6924152" y="1298665"/>
            <a:ext cx="1607455" cy="2819870"/>
          </a:xfrm>
          <a:prstGeom prst="rect">
            <a:avLst/>
          </a:prstGeom>
        </p:spPr>
      </p:pic>
      <p:grpSp>
        <p:nvGrpSpPr>
          <p:cNvPr id="11" name="组合 2"/>
          <p:cNvGrpSpPr/>
          <p:nvPr/>
        </p:nvGrpSpPr>
        <p:grpSpPr>
          <a:xfrm flipH="1">
            <a:off x="469678" y="5187245"/>
            <a:ext cx="3253236" cy="1670755"/>
            <a:chOff x="-558688" y="0"/>
            <a:chExt cx="9107943" cy="6858000"/>
          </a:xfrm>
        </p:grpSpPr>
        <p:pic>
          <p:nvPicPr>
            <p:cNvPr id="12" name="图片 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3" name="图片 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4" name="图片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272" y="5475285"/>
            <a:ext cx="1458270" cy="501201"/>
          </a:xfrm>
          <a:prstGeom prst="rect">
            <a:avLst/>
          </a:prstGeom>
        </p:spPr>
      </p:pic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191" y="1319742"/>
            <a:ext cx="3135617" cy="103666"/>
          </a:xfrm>
          <a:prstGeom prst="rect">
            <a:avLst/>
          </a:prstGeom>
        </p:spPr>
      </p:pic>
      <p:sp>
        <p:nvSpPr>
          <p:cNvPr id="18" name="文本框 21"/>
          <p:cNvSpPr txBox="1"/>
          <p:nvPr/>
        </p:nvSpPr>
        <p:spPr>
          <a:xfrm>
            <a:off x="4361389" y="406738"/>
            <a:ext cx="3469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Các văn bản</a:t>
            </a:r>
            <a:endParaRPr lang="en-US" altLang="zh-CN" sz="4800" b="1" dirty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pic>
        <p:nvPicPr>
          <p:cNvPr id="22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960" y="10527"/>
            <a:ext cx="3289359" cy="1623648"/>
          </a:xfrm>
          <a:prstGeom prst="rect">
            <a:avLst/>
          </a:prstGeom>
        </p:spPr>
      </p:pic>
      <p:pic>
        <p:nvPicPr>
          <p:cNvPr id="10" name="图形 7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893" y="6272187"/>
            <a:ext cx="590550" cy="676275"/>
          </a:xfrm>
          <a:prstGeom prst="rect">
            <a:avLst/>
          </a:prstGeom>
        </p:spPr>
      </p:pic>
      <p:pic>
        <p:nvPicPr>
          <p:cNvPr id="15" name="图形 8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10131" y="6218092"/>
            <a:ext cx="838200" cy="990600"/>
          </a:xfrm>
          <a:prstGeom prst="rect">
            <a:avLst/>
          </a:prstGeom>
        </p:spPr>
      </p:pic>
      <p:pic>
        <p:nvPicPr>
          <p:cNvPr id="16" name="图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649" y="3588282"/>
            <a:ext cx="2323709" cy="3487517"/>
          </a:xfrm>
          <a:prstGeom prst="rect">
            <a:avLst/>
          </a:prstGeom>
        </p:spPr>
      </p:pic>
      <p:sp>
        <p:nvSpPr>
          <p:cNvPr id="19" name="矩形 9"/>
          <p:cNvSpPr/>
          <p:nvPr/>
        </p:nvSpPr>
        <p:spPr>
          <a:xfrm>
            <a:off x="512679" y="3828699"/>
            <a:ext cx="10030466" cy="404879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innerShdw blurRad="25400" dist="12700" dir="18900000">
              <a:schemeClr val="bg1">
                <a:lumMod val="65000"/>
                <a:alpha val="77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小考拉体" panose="02000503000000000000" pitchFamily="2" charset="-122"/>
              <a:ea typeface="小考拉体" panose="02000503000000000000" pitchFamily="2" charset="-122"/>
            </a:endParaRPr>
          </a:p>
        </p:txBody>
      </p:sp>
      <p:grpSp>
        <p:nvGrpSpPr>
          <p:cNvPr id="20" name="组合 10"/>
          <p:cNvGrpSpPr/>
          <p:nvPr/>
        </p:nvGrpSpPr>
        <p:grpSpPr>
          <a:xfrm>
            <a:off x="1184318" y="3557538"/>
            <a:ext cx="930040" cy="930039"/>
            <a:chOff x="1271856" y="1432987"/>
            <a:chExt cx="1326564" cy="1326564"/>
          </a:xfrm>
        </p:grpSpPr>
        <p:sp>
          <p:nvSpPr>
            <p:cNvPr id="23" name="矩形 11"/>
            <p:cNvSpPr/>
            <p:nvPr/>
          </p:nvSpPr>
          <p:spPr>
            <a:xfrm>
              <a:off x="1271856" y="1432987"/>
              <a:ext cx="1326564" cy="1326564"/>
            </a:xfrm>
            <a:prstGeom prst="rect">
              <a:avLst/>
            </a:prstGeom>
            <a:gradFill flip="none" rotWithShape="1">
              <a:gsLst>
                <a:gs pos="0">
                  <a:srgbClr val="F0F0F0"/>
                </a:gs>
                <a:gs pos="100000">
                  <a:srgbClr val="FCFCFC"/>
                </a:gs>
              </a:gsLst>
              <a:lin ang="18900000" scaled="1"/>
              <a:tileRect/>
            </a:gradFill>
            <a:ln w="9525">
              <a:solidFill>
                <a:schemeClr val="bg1"/>
              </a:solidFill>
              <a:miter lim="800000"/>
            </a:ln>
            <a:effectLst>
              <a:outerShdw blurRad="101600" dist="38100" dir="7800000" algn="ctr" rotWithShape="0">
                <a:schemeClr val="bg1">
                  <a:lumMod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4" name="矩形 12"/>
            <p:cNvSpPr/>
            <p:nvPr/>
          </p:nvSpPr>
          <p:spPr>
            <a:xfrm>
              <a:off x="1432987" y="1586498"/>
              <a:ext cx="1019542" cy="1019542"/>
            </a:xfrm>
            <a:prstGeom prst="rect">
              <a:avLst/>
            </a:prstGeom>
            <a:solidFill>
              <a:srgbClr val="F0C272"/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5" name="文本框 13"/>
            <p:cNvSpPr txBox="1"/>
            <p:nvPr/>
          </p:nvSpPr>
          <p:spPr>
            <a:xfrm>
              <a:off x="1524607" y="1640647"/>
              <a:ext cx="921895" cy="9218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小考拉体" panose="02000503000000000000" pitchFamily="2" charset="-122"/>
                  <a:cs typeface="Times New Roman" panose="02020603050405020304" pitchFamily="18" charset="0"/>
                </a:rPr>
                <a:t>01</a:t>
              </a:r>
              <a:endPara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组合 14"/>
          <p:cNvGrpSpPr/>
          <p:nvPr/>
        </p:nvGrpSpPr>
        <p:grpSpPr>
          <a:xfrm>
            <a:off x="3342211" y="3557538"/>
            <a:ext cx="930040" cy="930039"/>
            <a:chOff x="1271856" y="1432987"/>
            <a:chExt cx="1326564" cy="1326564"/>
          </a:xfrm>
        </p:grpSpPr>
        <p:sp>
          <p:nvSpPr>
            <p:cNvPr id="27" name="矩形 15"/>
            <p:cNvSpPr/>
            <p:nvPr/>
          </p:nvSpPr>
          <p:spPr>
            <a:xfrm>
              <a:off x="1271856" y="1432987"/>
              <a:ext cx="1326564" cy="1326564"/>
            </a:xfrm>
            <a:prstGeom prst="rect">
              <a:avLst/>
            </a:prstGeom>
            <a:gradFill flip="none" rotWithShape="1">
              <a:gsLst>
                <a:gs pos="0">
                  <a:srgbClr val="F0F0F0"/>
                </a:gs>
                <a:gs pos="100000">
                  <a:srgbClr val="FCFCFC"/>
                </a:gs>
              </a:gsLst>
              <a:lin ang="18900000" scaled="1"/>
              <a:tileRect/>
            </a:gradFill>
            <a:ln w="9525">
              <a:solidFill>
                <a:schemeClr val="bg1"/>
              </a:solidFill>
              <a:miter lim="800000"/>
            </a:ln>
            <a:effectLst>
              <a:outerShdw blurRad="101600" dist="38100" dir="7800000" algn="ctr" rotWithShape="0">
                <a:schemeClr val="bg1">
                  <a:lumMod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8" name="矩形 16"/>
            <p:cNvSpPr/>
            <p:nvPr/>
          </p:nvSpPr>
          <p:spPr>
            <a:xfrm>
              <a:off x="1432987" y="1586498"/>
              <a:ext cx="1019542" cy="1019542"/>
            </a:xfrm>
            <a:prstGeom prst="rect">
              <a:avLst/>
            </a:prstGeom>
            <a:solidFill>
              <a:srgbClr val="7CC9C9"/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9" name="文本框 17"/>
            <p:cNvSpPr txBox="1"/>
            <p:nvPr/>
          </p:nvSpPr>
          <p:spPr>
            <a:xfrm>
              <a:off x="1524607" y="1640647"/>
              <a:ext cx="921895" cy="9218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小考拉体" panose="02000503000000000000" pitchFamily="2" charset="-122"/>
                  <a:cs typeface="Times New Roman" panose="02020603050405020304" pitchFamily="18" charset="0"/>
                </a:rPr>
                <a:t>02</a:t>
              </a:r>
              <a:endPara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组合 18"/>
          <p:cNvGrpSpPr/>
          <p:nvPr/>
        </p:nvGrpSpPr>
        <p:grpSpPr>
          <a:xfrm>
            <a:off x="5764460" y="3557538"/>
            <a:ext cx="930040" cy="930039"/>
            <a:chOff x="1271856" y="1432987"/>
            <a:chExt cx="1326564" cy="1326564"/>
          </a:xfrm>
        </p:grpSpPr>
        <p:sp>
          <p:nvSpPr>
            <p:cNvPr id="31" name="矩形 19"/>
            <p:cNvSpPr/>
            <p:nvPr/>
          </p:nvSpPr>
          <p:spPr>
            <a:xfrm>
              <a:off x="1271856" y="1432987"/>
              <a:ext cx="1326564" cy="1326564"/>
            </a:xfrm>
            <a:prstGeom prst="rect">
              <a:avLst/>
            </a:prstGeom>
            <a:gradFill flip="none" rotWithShape="1">
              <a:gsLst>
                <a:gs pos="0">
                  <a:srgbClr val="F0F0F0"/>
                </a:gs>
                <a:gs pos="100000">
                  <a:srgbClr val="FCFCFC"/>
                </a:gs>
              </a:gsLst>
              <a:lin ang="18900000" scaled="1"/>
              <a:tileRect/>
            </a:gradFill>
            <a:ln w="9525">
              <a:solidFill>
                <a:schemeClr val="bg1"/>
              </a:solidFill>
              <a:miter lim="800000"/>
            </a:ln>
            <a:effectLst>
              <a:outerShdw blurRad="101600" dist="38100" dir="7800000" algn="ctr" rotWithShape="0">
                <a:schemeClr val="bg1">
                  <a:lumMod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2" name="矩形 20"/>
            <p:cNvSpPr/>
            <p:nvPr/>
          </p:nvSpPr>
          <p:spPr>
            <a:xfrm>
              <a:off x="1432987" y="1586498"/>
              <a:ext cx="1019542" cy="1019542"/>
            </a:xfrm>
            <a:prstGeom prst="rect">
              <a:avLst/>
            </a:prstGeom>
            <a:solidFill>
              <a:srgbClr val="F0C272"/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3" name="文本框 21"/>
            <p:cNvSpPr txBox="1"/>
            <p:nvPr/>
          </p:nvSpPr>
          <p:spPr>
            <a:xfrm>
              <a:off x="1524607" y="1640647"/>
              <a:ext cx="921895" cy="9218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小考拉体" panose="02000503000000000000" pitchFamily="2" charset="-122"/>
                  <a:cs typeface="Times New Roman" panose="02020603050405020304" pitchFamily="18" charset="0"/>
                </a:rPr>
                <a:t>03</a:t>
              </a:r>
              <a:endPara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组合 22"/>
          <p:cNvGrpSpPr/>
          <p:nvPr/>
        </p:nvGrpSpPr>
        <p:grpSpPr>
          <a:xfrm>
            <a:off x="8168128" y="3497052"/>
            <a:ext cx="930040" cy="930039"/>
            <a:chOff x="1271856" y="1432987"/>
            <a:chExt cx="1326564" cy="1326564"/>
          </a:xfrm>
        </p:grpSpPr>
        <p:sp>
          <p:nvSpPr>
            <p:cNvPr id="35" name="矩形 23"/>
            <p:cNvSpPr/>
            <p:nvPr/>
          </p:nvSpPr>
          <p:spPr>
            <a:xfrm>
              <a:off x="1271856" y="1432987"/>
              <a:ext cx="1326564" cy="1326564"/>
            </a:xfrm>
            <a:prstGeom prst="rect">
              <a:avLst/>
            </a:prstGeom>
            <a:gradFill flip="none" rotWithShape="1">
              <a:gsLst>
                <a:gs pos="0">
                  <a:srgbClr val="F0F0F0"/>
                </a:gs>
                <a:gs pos="100000">
                  <a:srgbClr val="FCFCFC"/>
                </a:gs>
              </a:gsLst>
              <a:lin ang="18900000" scaled="1"/>
              <a:tileRect/>
            </a:gradFill>
            <a:ln w="9525">
              <a:solidFill>
                <a:schemeClr val="bg1"/>
              </a:solidFill>
              <a:miter lim="800000"/>
            </a:ln>
            <a:effectLst>
              <a:outerShdw blurRad="101600" dist="38100" dir="7800000" algn="ctr" rotWithShape="0">
                <a:schemeClr val="bg1">
                  <a:lumMod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6" name="矩形 24"/>
            <p:cNvSpPr/>
            <p:nvPr/>
          </p:nvSpPr>
          <p:spPr>
            <a:xfrm>
              <a:off x="1432987" y="1586498"/>
              <a:ext cx="1019542" cy="1019542"/>
            </a:xfrm>
            <a:prstGeom prst="rect">
              <a:avLst/>
            </a:prstGeom>
            <a:solidFill>
              <a:srgbClr val="7CC9C9"/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7" name="文本框 25"/>
            <p:cNvSpPr txBox="1"/>
            <p:nvPr/>
          </p:nvSpPr>
          <p:spPr>
            <a:xfrm>
              <a:off x="1524607" y="1640647"/>
              <a:ext cx="921895" cy="9218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小考拉体" panose="02000503000000000000" pitchFamily="2" charset="-122"/>
                  <a:cs typeface="Times New Roman" panose="02020603050405020304" pitchFamily="18" charset="0"/>
                </a:rPr>
                <a:t>04</a:t>
              </a:r>
              <a:endPara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2" name="文本框 31"/>
          <p:cNvSpPr txBox="1"/>
          <p:nvPr/>
        </p:nvSpPr>
        <p:spPr>
          <a:xfrm>
            <a:off x="762000" y="2134235"/>
            <a:ext cx="219710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ts val="1200"/>
              </a:lnSpc>
              <a:defRPr sz="9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nl-NL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cái nhìn hạn hẹp</a:t>
            </a:r>
            <a:endParaRPr lang="en-US" altLang="zh-CN" sz="2800" b="1" i="1" dirty="0"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3" name="文本框 35"/>
          <p:cNvSpPr txBox="1"/>
          <p:nvPr/>
        </p:nvSpPr>
        <p:spPr>
          <a:xfrm>
            <a:off x="5320238" y="2130865"/>
            <a:ext cx="183527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ts val="1200"/>
              </a:lnSpc>
              <a:defRPr sz="2400" b="1">
                <a:solidFill>
                  <a:schemeClr val="tx1">
                    <a:lumMod val="85000"/>
                    <a:lumOff val="1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nl-NL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Biết người biết ta</a:t>
            </a:r>
            <a:endParaRPr lang="en-US" altLang="zh-CN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文本框 41"/>
          <p:cNvSpPr txBox="1"/>
          <p:nvPr/>
        </p:nvSpPr>
        <p:spPr>
          <a:xfrm>
            <a:off x="2836387" y="4808864"/>
            <a:ext cx="2050671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ts val="1200"/>
              </a:lnSpc>
              <a:defRPr sz="2400" b="1">
                <a:solidFill>
                  <a:schemeClr val="tx1">
                    <a:lumMod val="85000"/>
                    <a:lumOff val="1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nl-NL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Những tình huống hiểm nghèo</a:t>
            </a:r>
            <a:endParaRPr lang="en-US" altLang="zh-CN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文本框 44"/>
          <p:cNvSpPr txBox="1"/>
          <p:nvPr/>
        </p:nvSpPr>
        <p:spPr>
          <a:xfrm>
            <a:off x="7872576" y="4671391"/>
            <a:ext cx="1712646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ts val="1200"/>
              </a:lnSpc>
              <a:defRPr sz="2400" b="1">
                <a:solidFill>
                  <a:schemeClr val="tx1">
                    <a:lumMod val="85000"/>
                    <a:lumOff val="1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tai,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endParaRPr lang="en-US" sz="2800" i="1" kern="1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7" name="图片 3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822" y="2079043"/>
            <a:ext cx="2050671" cy="4817067"/>
          </a:xfrm>
          <a:prstGeom prst="rect">
            <a:avLst/>
          </a:prstGeom>
        </p:spPr>
      </p:pic>
    </p:spTree>
  </p:cSld>
  <p:clrMapOvr>
    <a:masterClrMapping/>
  </p:clrMapOvr>
  <p:transition spd="slow" advClick="0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75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7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2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7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8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2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31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32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20000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35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36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 p14:presetBounceEnd="20000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39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40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42" grpId="0"/>
          <p:bldP spid="43" grpId="0"/>
          <p:bldP spid="45" grpId="0"/>
          <p:bldP spid="4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75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7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42" grpId="0"/>
          <p:bldP spid="43" grpId="0"/>
          <p:bldP spid="45" grpId="0"/>
          <p:bldP spid="46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342" y="3652641"/>
            <a:ext cx="4985657" cy="319265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911"/>
            <a:ext cx="3724275" cy="1838325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flipH="1">
            <a:off x="2144481" y="912041"/>
            <a:ext cx="8561432" cy="4204245"/>
            <a:chOff x="-558688" y="0"/>
            <a:chExt cx="9107943" cy="685800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889" y="183658"/>
              <a:ext cx="8362298" cy="6579283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923" y="1347283"/>
            <a:ext cx="800100" cy="762000"/>
          </a:xfrm>
          <a:prstGeom prst="rect">
            <a:avLst/>
          </a:prstGeom>
        </p:spPr>
      </p:pic>
      <p:pic>
        <p:nvPicPr>
          <p:cNvPr id="20" name="图片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4448986"/>
            <a:ext cx="2935968" cy="2458544"/>
          </a:xfrm>
          <a:prstGeom prst="rect">
            <a:avLst/>
          </a:prstGeom>
        </p:spPr>
      </p:pic>
      <p:sp>
        <p:nvSpPr>
          <p:cNvPr id="17" name="WordArt 9"/>
          <p:cNvSpPr>
            <a:spLocks noTextEdit="1"/>
          </p:cNvSpPr>
          <p:nvPr/>
        </p:nvSpPr>
        <p:spPr>
          <a:xfrm>
            <a:off x="3523744" y="2622277"/>
            <a:ext cx="5693229" cy="134982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3600" b="1" i="1" dirty="0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Verdana" panose="020B0604030504040204" charset="0"/>
                <a:ea typeface="Verdana" panose="020B0604030504040204" charset="0"/>
              </a:rPr>
              <a:t>PHẦN ĐỌC</a:t>
            </a:r>
          </a:p>
        </p:txBody>
      </p:sp>
    </p:spTree>
  </p:cSld>
  <p:clrMapOvr>
    <a:masterClrMapping/>
  </p:clrMapOvr>
  <p:transition spd="slow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3" descr="http://www.dreamstime.com/textured-paper-gold-leaf-thumb25411464.jpg"/>
          <p:cNvPicPr>
            <a:picLocks noChangeAspect="1"/>
          </p:cNvPicPr>
          <p:nvPr/>
        </p:nvPicPr>
        <p:blipFill>
          <a:blip r:embed="rId3"/>
          <a:srcRect b="5782"/>
          <a:stretch>
            <a:fillRect/>
          </a:stretch>
        </p:blipFill>
        <p:spPr>
          <a:xfrm>
            <a:off x="1727200" y="749300"/>
            <a:ext cx="10464800" cy="60896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147" name="Group 1"/>
          <p:cNvGrpSpPr/>
          <p:nvPr/>
        </p:nvGrpSpPr>
        <p:grpSpPr>
          <a:xfrm>
            <a:off x="0" y="0"/>
            <a:ext cx="12192000" cy="6858000"/>
            <a:chOff x="-1" y="0"/>
            <a:chExt cx="9144001" cy="6858000"/>
          </a:xfrm>
        </p:grpSpPr>
        <p:sp>
          <p:nvSpPr>
            <p:cNvPr id="6156" name="Rectangle 9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chemeClr val="bg1">
                <a:alpha val="56862"/>
              </a:schemeClr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altLang="x-none" dirty="0">
                <a:solidFill>
                  <a:srgbClr val="000000"/>
                </a:solidFill>
              </a:endParaRPr>
            </a:p>
          </p:txBody>
        </p:sp>
        <p:sp>
          <p:nvSpPr>
            <p:cNvPr id="6157" name="AutoShape 5"/>
            <p:cNvSpPr/>
            <p:nvPr/>
          </p:nvSpPr>
          <p:spPr>
            <a:xfrm>
              <a:off x="-1" y="0"/>
              <a:ext cx="9123363" cy="685800"/>
            </a:xfrm>
            <a:prstGeom prst="flowChartAlternateProcess">
              <a:avLst/>
            </a:prstGeom>
            <a:gradFill rotWithShape="1">
              <a:gsLst>
                <a:gs pos="0">
                  <a:srgbClr val="717050"/>
                </a:gs>
                <a:gs pos="50000">
                  <a:srgbClr val="F4F2AC"/>
                </a:gs>
                <a:gs pos="100000">
                  <a:srgbClr val="717050"/>
                </a:gs>
              </a:gsLst>
              <a:lin ang="0" scaled="1"/>
              <a:tileRect/>
            </a:gradFill>
            <a:ln w="12700">
              <a:noFill/>
            </a:ln>
          </p:spPr>
          <p:txBody>
            <a:bodyPr wrap="none" anchor="ctr" anchorCtr="0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altLang="x-none" sz="3200" b="1" dirty="0">
                <a:solidFill>
                  <a:srgbClr val="FF0000"/>
                </a:solidFill>
              </a:endParaRPr>
            </a:p>
          </p:txBody>
        </p:sp>
        <p:sp>
          <p:nvSpPr>
            <p:cNvPr id="6158" name="AutoShape 6"/>
            <p:cNvSpPr/>
            <p:nvPr/>
          </p:nvSpPr>
          <p:spPr>
            <a:xfrm>
              <a:off x="-1" y="685800"/>
              <a:ext cx="3276600" cy="6172200"/>
            </a:xfrm>
            <a:prstGeom prst="flowChartAlternateProcess">
              <a:avLst/>
            </a:prstGeom>
            <a:gradFill rotWithShape="1">
              <a:gsLst>
                <a:gs pos="0">
                  <a:srgbClr val="FFFFCC"/>
                </a:gs>
                <a:gs pos="100000">
                  <a:srgbClr val="336600"/>
                </a:gs>
              </a:gsLst>
              <a:lin ang="5400000" scaled="1"/>
              <a:tileRect/>
            </a:gradFill>
            <a:ln w="12700">
              <a:noFill/>
            </a:ln>
          </p:spPr>
          <p:txBody>
            <a:bodyPr wrap="none" anchor="ctr" anchorCtr="0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altLang="x-none" sz="2000" b="1" dirty="0">
                <a:solidFill>
                  <a:srgbClr val="0000CC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4101" name="Rectangle 10"/>
          <p:cNvSpPr>
            <a:spLocks noChangeArrowheads="1"/>
          </p:cNvSpPr>
          <p:nvPr/>
        </p:nvSpPr>
        <p:spPr bwMode="auto">
          <a:xfrm>
            <a:off x="0" y="715804"/>
            <a:ext cx="4278489" cy="49244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sz="2600" b="1" dirty="0">
                <a:solidFill>
                  <a:srgbClr val="0000FF"/>
                </a:solidFill>
                <a:cs typeface="Times New Roman" panose="02020603050405020304" pitchFamily="18" charset="0"/>
              </a:rPr>
              <a:t>I.</a:t>
            </a:r>
            <a:r>
              <a:rPr lang="en-US" sz="2600" b="1" dirty="0">
                <a:solidFill>
                  <a:srgbClr val="0000FF"/>
                </a:solidFill>
                <a:cs typeface="Times New Roman" panose="02020603050405020304" pitchFamily="18" charset="0"/>
              </a:rPr>
              <a:t> TRI THỨC ĐỌC HIỂU</a:t>
            </a:r>
            <a:endParaRPr sz="2600" b="1" dirty="0">
              <a:solidFill>
                <a:srgbClr val="0000FF"/>
              </a:solidFill>
              <a:ea typeface="Times New Roman" panose="02020603050405020304" pitchFamily="18" charset="0"/>
            </a:endParaRPr>
          </a:p>
        </p:txBody>
      </p:sp>
      <p:sp>
        <p:nvSpPr>
          <p:cNvPr id="4104" name="Rectangle 3"/>
          <p:cNvSpPr/>
          <p:nvPr/>
        </p:nvSpPr>
        <p:spPr>
          <a:xfrm>
            <a:off x="4978400" y="816412"/>
            <a:ext cx="7186083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endParaRPr lang="vi-VN" altLang="x-none" sz="32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151" name="WordArt 9"/>
          <p:cNvSpPr>
            <a:spLocks noTextEdit="1"/>
          </p:cNvSpPr>
          <p:nvPr/>
        </p:nvSpPr>
        <p:spPr>
          <a:xfrm>
            <a:off x="2438400" y="88900"/>
            <a:ext cx="7620000" cy="520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2500" lnSpcReduction="20000"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dirty="0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7030A0"/>
                </a:solidFill>
                <a:latin typeface="Verdana" panose="020B0604030504040204" charset="0"/>
                <a:ea typeface="Verdana" panose="020B0604030504040204" charset="0"/>
              </a:rPr>
              <a:t>NHỮNG CÁI NHÌN HẠN HẸP</a:t>
            </a:r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1166108"/>
            <a:ext cx="4278489" cy="4308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sz="2200" b="1" dirty="0">
                <a:solidFill>
                  <a:srgbClr val="0000FF"/>
                </a:solidFill>
                <a:cs typeface="Times New Roman" panose="02020603050405020304" pitchFamily="18" charset="0"/>
              </a:rPr>
              <a:t>1. </a:t>
            </a:r>
            <a:r>
              <a:rPr lang="en-US" sz="22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Giới</a:t>
            </a:r>
            <a:r>
              <a:rPr lang="en-US" sz="22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thiệu</a:t>
            </a:r>
            <a:r>
              <a:rPr lang="en-US" sz="22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bài</a:t>
            </a:r>
            <a:r>
              <a:rPr lang="en-US" sz="22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học</a:t>
            </a:r>
            <a:endParaRPr lang="vi-VN" altLang="x-none" sz="2200" b="1" dirty="0">
              <a:solidFill>
                <a:srgbClr val="0000FF"/>
              </a:solidFill>
              <a:ea typeface="Times New Roman" panose="02020603050405020304" pitchFamily="18" charset="0"/>
            </a:endParaRPr>
          </a:p>
        </p:txBody>
      </p:sp>
      <p:sp>
        <p:nvSpPr>
          <p:cNvPr id="6153" name="AutoShape 15" descr="9k="/>
          <p:cNvSpPr>
            <a:spLocks noChangeAspect="1"/>
          </p:cNvSpPr>
          <p:nvPr/>
        </p:nvSpPr>
        <p:spPr>
          <a:xfrm>
            <a:off x="5892800" y="3276600"/>
            <a:ext cx="4064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dirty="0">
              <a:solidFill>
                <a:srgbClr val="000000"/>
              </a:solidFill>
            </a:endParaRPr>
          </a:p>
        </p:txBody>
      </p:sp>
      <p:pic>
        <p:nvPicPr>
          <p:cNvPr id="31" name="Picture 9" descr="Tay viÕt 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536136">
            <a:off x="4449233" y="925953"/>
            <a:ext cx="603251" cy="301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2"/>
          <p:cNvSpPr/>
          <p:nvPr/>
        </p:nvSpPr>
        <p:spPr>
          <a:xfrm>
            <a:off x="5508171" y="1432209"/>
            <a:ext cx="63356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(PHT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-4" y="1558000"/>
            <a:ext cx="4278489" cy="4308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dirty="0">
                <a:solidFill>
                  <a:srgbClr val="0000FF"/>
                </a:solidFill>
                <a:cs typeface="Times New Roman" panose="02020603050405020304" pitchFamily="18" charset="0"/>
              </a:rPr>
              <a:t>2</a:t>
            </a:r>
            <a:r>
              <a:rPr sz="2200" b="1" dirty="0">
                <a:solidFill>
                  <a:srgbClr val="0000FF"/>
                </a:solidFill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Truyện</a:t>
            </a:r>
            <a:r>
              <a:rPr lang="en-US" sz="22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ngụ</a:t>
            </a:r>
            <a:r>
              <a:rPr lang="en-US" sz="22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ngôn</a:t>
            </a:r>
            <a:endParaRPr lang="vi-VN" altLang="x-none" sz="2200" b="1" dirty="0">
              <a:solidFill>
                <a:srgbClr val="0000FF"/>
              </a:solidFill>
              <a:ea typeface="Times New Roman" panose="02020603050405020304" pitchFamily="18" charset="0"/>
            </a:endParaRPr>
          </a:p>
        </p:txBody>
      </p:sp>
      <p:pic>
        <p:nvPicPr>
          <p:cNvPr id="17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5371133"/>
            <a:ext cx="1029606" cy="1487808"/>
          </a:xfrm>
          <a:prstGeom prst="rect">
            <a:avLst/>
          </a:prstGeom>
        </p:spPr>
      </p:pic>
      <p:pic>
        <p:nvPicPr>
          <p:cNvPr id="18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701" y="5158035"/>
            <a:ext cx="1261150" cy="1737789"/>
          </a:xfrm>
          <a:prstGeom prst="rect">
            <a:avLst/>
          </a:prstGeom>
        </p:spPr>
      </p:pic>
      <p:pic>
        <p:nvPicPr>
          <p:cNvPr id="19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77" y="6551348"/>
            <a:ext cx="4959357" cy="287602"/>
          </a:xfrm>
          <a:prstGeom prst="rect">
            <a:avLst/>
          </a:prstGeom>
        </p:spPr>
      </p:pic>
      <p:pic>
        <p:nvPicPr>
          <p:cNvPr id="21" name="图片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867" y="6508713"/>
            <a:ext cx="1294082" cy="274260"/>
          </a:xfrm>
          <a:prstGeom prst="rect">
            <a:avLst/>
          </a:prstGeom>
        </p:spPr>
      </p:pic>
      <p:pic>
        <p:nvPicPr>
          <p:cNvPr id="22" name="图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606" y="6333578"/>
            <a:ext cx="592153" cy="525363"/>
          </a:xfrm>
          <a:prstGeom prst="rect">
            <a:avLst/>
          </a:prstGeom>
        </p:spPr>
      </p:pic>
      <p:pic>
        <p:nvPicPr>
          <p:cNvPr id="23" name="图片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9296" y="6336873"/>
            <a:ext cx="696118" cy="6179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4" grpId="0"/>
      <p:bldP spid="3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3193"/>
            <a:ext cx="12192000" cy="8382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5335"/>
            <a:ext cx="1697811" cy="303358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871" y="4336515"/>
            <a:ext cx="1779690" cy="262240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7987" y="138817"/>
            <a:ext cx="866775" cy="12954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660" y="999043"/>
            <a:ext cx="3135617" cy="103666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4024635" y="418841"/>
            <a:ext cx="414274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Phân tích ngữ liệu</a:t>
            </a:r>
            <a:endParaRPr lang="en-US" altLang="zh-CN" sz="4000" b="1" dirty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grpSp>
        <p:nvGrpSpPr>
          <p:cNvPr id="81" name="Google Shape;1395;p40"/>
          <p:cNvGrpSpPr/>
          <p:nvPr/>
        </p:nvGrpSpPr>
        <p:grpSpPr>
          <a:xfrm>
            <a:off x="3930645" y="3605389"/>
            <a:ext cx="2165441" cy="1594523"/>
            <a:chOff x="2721985" y="3423925"/>
            <a:chExt cx="1624081" cy="1195892"/>
          </a:xfrm>
        </p:grpSpPr>
        <p:sp>
          <p:nvSpPr>
            <p:cNvPr id="82" name="Google Shape;1396;p40"/>
            <p:cNvSpPr txBox="1"/>
            <p:nvPr/>
          </p:nvSpPr>
          <p:spPr>
            <a:xfrm>
              <a:off x="2721985" y="3938217"/>
              <a:ext cx="1624081" cy="68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0" rIns="121900" bIns="0" anchor="t" anchorCtr="0">
              <a:noAutofit/>
            </a:bodyPr>
            <a:lstStyle/>
            <a:p>
              <a:pPr marL="0" marR="0" lvl="0" indent="0" algn="ctr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GB" sz="2900" b="0" i="0" u="none" strike="noStrike" kern="0" cap="none" spc="0" normalizeH="0" baseline="0" noProof="0">
                  <a:ln>
                    <a:noFill/>
                  </a:ln>
                  <a:solidFill>
                    <a:srgbClr val="2C316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yne"/>
                  <a:cs typeface="Times New Roman" panose="02020603050405020304" pitchFamily="18" charset="0"/>
                  <a:sym typeface="Syne"/>
                </a:rPr>
                <a:t>Không gian</a:t>
              </a:r>
              <a:endParaRPr kumimoji="0" sz="2900" b="0" i="0" u="none" strike="noStrike" kern="0" cap="none" spc="0" normalizeH="0" baseline="0" noProof="0">
                <a:ln>
                  <a:noFill/>
                </a:ln>
                <a:solidFill>
                  <a:srgbClr val="2C316B"/>
                </a:solidFill>
                <a:effectLst/>
                <a:uLnTx/>
                <a:uFillTx/>
                <a:latin typeface="Times New Roman" panose="02020603050405020304" pitchFamily="18" charset="0"/>
                <a:ea typeface="Syne"/>
                <a:cs typeface="Times New Roman" panose="02020603050405020304" pitchFamily="18" charset="0"/>
                <a:sym typeface="Syne"/>
              </a:endParaRPr>
            </a:p>
          </p:txBody>
        </p:sp>
        <p:sp>
          <p:nvSpPr>
            <p:cNvPr id="83" name="Google Shape;1397;p40"/>
            <p:cNvSpPr/>
            <p:nvPr/>
          </p:nvSpPr>
          <p:spPr>
            <a:xfrm flipH="1">
              <a:off x="2807301" y="3423925"/>
              <a:ext cx="1538700" cy="321600"/>
            </a:xfrm>
            <a:prstGeom prst="roundRect">
              <a:avLst>
                <a:gd name="adj" fmla="val 50000"/>
              </a:avLst>
            </a:prstGeom>
            <a:solidFill>
              <a:srgbClr val="E17B8D"/>
            </a:solidFill>
            <a:ln>
              <a:noFill/>
            </a:ln>
          </p:spPr>
          <p:txBody>
            <a:bodyPr spcFirstLastPara="1" wrap="square" lIns="0" tIns="121900" rIns="0" bIns="121900" anchor="ctr" anchorCtr="0">
              <a:noAutofit/>
            </a:bodyPr>
            <a:lstStyle/>
            <a:p>
              <a:pPr marL="0" marR="0" lvl="0" indent="0" algn="ctr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GB" sz="29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Grandstander SemiBold"/>
                  <a:cs typeface="Times New Roman" panose="02020603050405020304" pitchFamily="18" charset="0"/>
                  <a:sym typeface="Grandstander SemiBold"/>
                </a:rPr>
                <a:t>07</a:t>
              </a:r>
              <a:endParaRPr kumimoji="0" sz="2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Grandstander SemiBold"/>
                <a:cs typeface="Times New Roman" panose="02020603050405020304" pitchFamily="18" charset="0"/>
                <a:sym typeface="Grandstander SemiBold"/>
              </a:endParaRPr>
            </a:p>
          </p:txBody>
        </p:sp>
      </p:grpSp>
      <p:grpSp>
        <p:nvGrpSpPr>
          <p:cNvPr id="84" name="Google Shape;1398;p40"/>
          <p:cNvGrpSpPr/>
          <p:nvPr/>
        </p:nvGrpSpPr>
        <p:grpSpPr>
          <a:xfrm>
            <a:off x="6698733" y="3605390"/>
            <a:ext cx="2231040" cy="1472722"/>
            <a:chOff x="4798051" y="3423925"/>
            <a:chExt cx="1673280" cy="1104541"/>
          </a:xfrm>
        </p:grpSpPr>
        <p:sp>
          <p:nvSpPr>
            <p:cNvPr id="85" name="Google Shape;1399;p40"/>
            <p:cNvSpPr txBox="1"/>
            <p:nvPr/>
          </p:nvSpPr>
          <p:spPr>
            <a:xfrm>
              <a:off x="4889268" y="3846866"/>
              <a:ext cx="1582063" cy="68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0" rIns="121900" bIns="0" anchor="t" anchorCtr="0">
              <a:noAutofit/>
            </a:bodyPr>
            <a:lstStyle/>
            <a:p>
              <a:pPr marL="0" marR="0" lvl="0" indent="0" algn="ctr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GB" sz="2900" b="0" i="0" u="none" strike="noStrike" kern="0" cap="none" spc="0" normalizeH="0" baseline="0" noProof="0">
                  <a:ln>
                    <a:noFill/>
                  </a:ln>
                  <a:solidFill>
                    <a:srgbClr val="2C316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yne"/>
                  <a:cs typeface="Times New Roman" panose="02020603050405020304" pitchFamily="18" charset="0"/>
                  <a:sym typeface="Syne"/>
                </a:rPr>
                <a:t>Tình huống truyện</a:t>
              </a:r>
              <a:endParaRPr kumimoji="0" sz="2900" b="0" i="0" u="none" strike="noStrike" kern="0" cap="none" spc="0" normalizeH="0" baseline="0" noProof="0">
                <a:ln>
                  <a:noFill/>
                </a:ln>
                <a:solidFill>
                  <a:srgbClr val="2C316B"/>
                </a:solidFill>
                <a:effectLst/>
                <a:uLnTx/>
                <a:uFillTx/>
                <a:latin typeface="Times New Roman" panose="02020603050405020304" pitchFamily="18" charset="0"/>
                <a:ea typeface="Syne"/>
                <a:cs typeface="Times New Roman" panose="02020603050405020304" pitchFamily="18" charset="0"/>
                <a:sym typeface="Syne"/>
              </a:endParaRPr>
            </a:p>
          </p:txBody>
        </p:sp>
        <p:sp>
          <p:nvSpPr>
            <p:cNvPr id="86" name="Google Shape;1400;p40"/>
            <p:cNvSpPr/>
            <p:nvPr/>
          </p:nvSpPr>
          <p:spPr>
            <a:xfrm flipH="1">
              <a:off x="4798051" y="3423925"/>
              <a:ext cx="1538700" cy="321600"/>
            </a:xfrm>
            <a:prstGeom prst="roundRect">
              <a:avLst>
                <a:gd name="adj" fmla="val 50000"/>
              </a:avLst>
            </a:prstGeom>
            <a:solidFill>
              <a:srgbClr val="52AFA6"/>
            </a:solidFill>
            <a:ln>
              <a:noFill/>
            </a:ln>
          </p:spPr>
          <p:txBody>
            <a:bodyPr spcFirstLastPara="1" wrap="square" lIns="0" tIns="121900" rIns="0" bIns="121900" anchor="ctr" anchorCtr="0">
              <a:noAutofit/>
            </a:bodyPr>
            <a:lstStyle/>
            <a:p>
              <a:pPr marL="0" marR="0" lvl="0" indent="0" algn="ctr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GB" sz="29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Grandstander SemiBold"/>
                  <a:cs typeface="Times New Roman" panose="02020603050405020304" pitchFamily="18" charset="0"/>
                  <a:sym typeface="Grandstander SemiBold"/>
                </a:rPr>
                <a:t>06</a:t>
              </a:r>
              <a:endParaRPr kumimoji="0" sz="2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Grandstander SemiBold"/>
                <a:cs typeface="Times New Roman" panose="02020603050405020304" pitchFamily="18" charset="0"/>
                <a:sym typeface="Grandstander SemiBold"/>
              </a:endParaRPr>
            </a:p>
          </p:txBody>
        </p:sp>
      </p:grpSp>
      <p:grpSp>
        <p:nvGrpSpPr>
          <p:cNvPr id="87" name="Google Shape;1401;p40"/>
          <p:cNvGrpSpPr/>
          <p:nvPr/>
        </p:nvGrpSpPr>
        <p:grpSpPr>
          <a:xfrm>
            <a:off x="9353200" y="3605389"/>
            <a:ext cx="2051600" cy="1457111"/>
            <a:chOff x="6788901" y="3423925"/>
            <a:chExt cx="1538700" cy="1092833"/>
          </a:xfrm>
        </p:grpSpPr>
        <p:sp>
          <p:nvSpPr>
            <p:cNvPr id="88" name="Google Shape;1402;p40"/>
            <p:cNvSpPr txBox="1"/>
            <p:nvPr/>
          </p:nvSpPr>
          <p:spPr>
            <a:xfrm>
              <a:off x="6838101" y="3835158"/>
              <a:ext cx="1440300" cy="68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0" rIns="121900" bIns="0" anchor="t" anchorCtr="0">
              <a:noAutofit/>
            </a:bodyPr>
            <a:lstStyle/>
            <a:p>
              <a:pPr marL="0" marR="0" lvl="0" indent="0" algn="ctr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GB" sz="2900" b="0" i="0" u="none" strike="noStrike" kern="0" cap="none" spc="0" normalizeH="0" baseline="0" noProof="0">
                  <a:ln>
                    <a:noFill/>
                  </a:ln>
                  <a:solidFill>
                    <a:srgbClr val="2C316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yne"/>
                  <a:cs typeface="Times New Roman" panose="02020603050405020304" pitchFamily="18" charset="0"/>
                  <a:sym typeface="Syne"/>
                </a:rPr>
                <a:t>Cốt truyện</a:t>
              </a:r>
              <a:endParaRPr kumimoji="0" sz="2900" b="0" i="0" u="none" strike="noStrike" kern="0" cap="none" spc="0" normalizeH="0" baseline="0" noProof="0">
                <a:ln>
                  <a:noFill/>
                </a:ln>
                <a:solidFill>
                  <a:srgbClr val="2C316B"/>
                </a:solidFill>
                <a:effectLst/>
                <a:uLnTx/>
                <a:uFillTx/>
                <a:latin typeface="Times New Roman" panose="02020603050405020304" pitchFamily="18" charset="0"/>
                <a:ea typeface="Syne"/>
                <a:cs typeface="Times New Roman" panose="02020603050405020304" pitchFamily="18" charset="0"/>
                <a:sym typeface="Syne"/>
              </a:endParaRPr>
            </a:p>
          </p:txBody>
        </p:sp>
        <p:sp>
          <p:nvSpPr>
            <p:cNvPr id="89" name="Google Shape;1403;p40"/>
            <p:cNvSpPr/>
            <p:nvPr/>
          </p:nvSpPr>
          <p:spPr>
            <a:xfrm flipH="1">
              <a:off x="6788901" y="3423925"/>
              <a:ext cx="1538700" cy="321600"/>
            </a:xfrm>
            <a:prstGeom prst="roundRect">
              <a:avLst>
                <a:gd name="adj" fmla="val 50000"/>
              </a:avLst>
            </a:prstGeom>
            <a:solidFill>
              <a:srgbClr val="F0BF00"/>
            </a:solidFill>
            <a:ln>
              <a:noFill/>
            </a:ln>
          </p:spPr>
          <p:txBody>
            <a:bodyPr spcFirstLastPara="1" wrap="square" lIns="0" tIns="121900" rIns="0" bIns="121900" anchor="ctr" anchorCtr="0">
              <a:noAutofit/>
            </a:bodyPr>
            <a:lstStyle/>
            <a:p>
              <a:pPr marL="0" marR="0" lvl="0" indent="0" algn="ctr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GB" sz="29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Grandstander SemiBold"/>
                  <a:cs typeface="Times New Roman" panose="02020603050405020304" pitchFamily="18" charset="0"/>
                  <a:sym typeface="Grandstander SemiBold"/>
                </a:rPr>
                <a:t>05</a:t>
              </a:r>
              <a:endParaRPr kumimoji="0" sz="2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Grandstander SemiBold"/>
                <a:cs typeface="Times New Roman" panose="02020603050405020304" pitchFamily="18" charset="0"/>
                <a:sym typeface="Grandstander SemiBold"/>
              </a:endParaRPr>
            </a:p>
          </p:txBody>
        </p:sp>
      </p:grpSp>
      <p:cxnSp>
        <p:nvCxnSpPr>
          <p:cNvPr id="90" name="Google Shape;1412;p40"/>
          <p:cNvCxnSpPr>
            <a:stCxn id="98" idx="1"/>
            <a:endCxn id="101" idx="3"/>
          </p:cNvCxnSpPr>
          <p:nvPr/>
        </p:nvCxnSpPr>
        <p:spPr>
          <a:xfrm>
            <a:off x="3441532" y="1873288"/>
            <a:ext cx="602800" cy="0"/>
          </a:xfrm>
          <a:prstGeom prst="straightConnector1">
            <a:avLst/>
          </a:prstGeom>
          <a:noFill/>
          <a:ln w="19050" cap="flat" cmpd="sng">
            <a:solidFill>
              <a:srgbClr val="2C316B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1" name="Google Shape;1415;p40"/>
          <p:cNvCxnSpPr>
            <a:stCxn id="101" idx="1"/>
            <a:endCxn id="104" idx="3"/>
          </p:cNvCxnSpPr>
          <p:nvPr/>
        </p:nvCxnSpPr>
        <p:spPr>
          <a:xfrm>
            <a:off x="6096000" y="1873288"/>
            <a:ext cx="602800" cy="0"/>
          </a:xfrm>
          <a:prstGeom prst="straightConnector1">
            <a:avLst/>
          </a:prstGeom>
          <a:noFill/>
          <a:ln w="19050" cap="flat" cmpd="sng">
            <a:solidFill>
              <a:srgbClr val="2C316B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2" name="Google Shape;1417;p40"/>
          <p:cNvCxnSpPr>
            <a:stCxn id="104" idx="1"/>
            <a:endCxn id="107" idx="3"/>
          </p:cNvCxnSpPr>
          <p:nvPr/>
        </p:nvCxnSpPr>
        <p:spPr>
          <a:xfrm>
            <a:off x="8750333" y="1873288"/>
            <a:ext cx="602800" cy="0"/>
          </a:xfrm>
          <a:prstGeom prst="straightConnector1">
            <a:avLst/>
          </a:prstGeom>
          <a:noFill/>
          <a:ln w="19050" cap="flat" cmpd="sng">
            <a:solidFill>
              <a:srgbClr val="2C316B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3" name="Google Shape;1419;p40"/>
          <p:cNvCxnSpPr>
            <a:endCxn id="89" idx="0"/>
          </p:cNvCxnSpPr>
          <p:nvPr/>
        </p:nvCxnSpPr>
        <p:spPr>
          <a:xfrm>
            <a:off x="10379000" y="3115788"/>
            <a:ext cx="0" cy="489600"/>
          </a:xfrm>
          <a:prstGeom prst="straightConnector1">
            <a:avLst/>
          </a:prstGeom>
          <a:noFill/>
          <a:ln w="19050" cap="flat" cmpd="sng">
            <a:solidFill>
              <a:srgbClr val="2C316B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4" name="Google Shape;1421;p40"/>
          <p:cNvCxnSpPr>
            <a:stCxn id="89" idx="3"/>
            <a:endCxn id="86" idx="1"/>
          </p:cNvCxnSpPr>
          <p:nvPr/>
        </p:nvCxnSpPr>
        <p:spPr>
          <a:xfrm rot="10800000">
            <a:off x="8750400" y="3819788"/>
            <a:ext cx="602800" cy="0"/>
          </a:xfrm>
          <a:prstGeom prst="straightConnector1">
            <a:avLst/>
          </a:prstGeom>
          <a:noFill/>
          <a:ln w="19050" cap="flat" cmpd="sng">
            <a:solidFill>
              <a:srgbClr val="2C316B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5" name="Google Shape;1422;p40"/>
          <p:cNvCxnSpPr>
            <a:stCxn id="86" idx="3"/>
            <a:endCxn id="83" idx="1"/>
          </p:cNvCxnSpPr>
          <p:nvPr/>
        </p:nvCxnSpPr>
        <p:spPr>
          <a:xfrm rot="10800000">
            <a:off x="6095933" y="3819788"/>
            <a:ext cx="602800" cy="0"/>
          </a:xfrm>
          <a:prstGeom prst="straightConnector1">
            <a:avLst/>
          </a:prstGeom>
          <a:noFill/>
          <a:ln w="19050" cap="flat" cmpd="sng">
            <a:solidFill>
              <a:srgbClr val="2C316B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" name="Google Shape;1423;p40"/>
          <p:cNvCxnSpPr>
            <a:stCxn id="83" idx="3"/>
            <a:endCxn id="110" idx="1"/>
          </p:cNvCxnSpPr>
          <p:nvPr/>
        </p:nvCxnSpPr>
        <p:spPr>
          <a:xfrm rot="10800000">
            <a:off x="3441600" y="3819788"/>
            <a:ext cx="602800" cy="0"/>
          </a:xfrm>
          <a:prstGeom prst="straightConnector1">
            <a:avLst/>
          </a:prstGeom>
          <a:noFill/>
          <a:ln w="19050" cap="flat" cmpd="sng">
            <a:solidFill>
              <a:srgbClr val="2C316B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97" name="Google Shape;1425;p40"/>
          <p:cNvGrpSpPr/>
          <p:nvPr/>
        </p:nvGrpSpPr>
        <p:grpSpPr>
          <a:xfrm>
            <a:off x="1389932" y="1658890"/>
            <a:ext cx="2051600" cy="1534118"/>
            <a:chOff x="816450" y="1964050"/>
            <a:chExt cx="1538700" cy="1150588"/>
          </a:xfrm>
        </p:grpSpPr>
        <p:sp>
          <p:nvSpPr>
            <p:cNvPr id="98" name="Google Shape;1413;p40"/>
            <p:cNvSpPr/>
            <p:nvPr/>
          </p:nvSpPr>
          <p:spPr>
            <a:xfrm flipH="1">
              <a:off x="816450" y="1964050"/>
              <a:ext cx="1538700" cy="321600"/>
            </a:xfrm>
            <a:prstGeom prst="roundRect">
              <a:avLst>
                <a:gd name="adj" fmla="val 50000"/>
              </a:avLst>
            </a:prstGeom>
            <a:solidFill>
              <a:srgbClr val="B1739A"/>
            </a:solidFill>
            <a:ln>
              <a:noFill/>
            </a:ln>
          </p:spPr>
          <p:txBody>
            <a:bodyPr spcFirstLastPara="1" wrap="square" lIns="0" tIns="121900" rIns="0" bIns="121900" anchor="ctr" anchorCtr="0">
              <a:noAutofit/>
            </a:bodyPr>
            <a:lstStyle/>
            <a:p>
              <a:pPr marL="0" marR="0" lvl="0" indent="0" algn="ctr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GB" sz="29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Grandstander SemiBold"/>
                  <a:cs typeface="Times New Roman" panose="02020603050405020304" pitchFamily="18" charset="0"/>
                  <a:sym typeface="Grandstander SemiBold"/>
                </a:rPr>
                <a:t>01</a:t>
              </a:r>
              <a:endParaRPr kumimoji="0" sz="2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Grandstander SemiBold"/>
                <a:cs typeface="Times New Roman" panose="02020603050405020304" pitchFamily="18" charset="0"/>
                <a:sym typeface="Grandstander SemiBold"/>
              </a:endParaRPr>
            </a:p>
          </p:txBody>
        </p:sp>
        <p:sp>
          <p:nvSpPr>
            <p:cNvPr id="99" name="Google Shape;1426;p40"/>
            <p:cNvSpPr txBox="1"/>
            <p:nvPr/>
          </p:nvSpPr>
          <p:spPr>
            <a:xfrm>
              <a:off x="865650" y="2433038"/>
              <a:ext cx="1440300" cy="68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0" rIns="121900" bIns="0" anchor="t" anchorCtr="0">
              <a:noAutofit/>
            </a:bodyPr>
            <a:lstStyle/>
            <a:p>
              <a:pPr marL="0" marR="0" lvl="0" indent="0" algn="ctr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GB" sz="2900" b="0" i="0" u="none" strike="noStrike" kern="0" cap="none" spc="0" normalizeH="0" baseline="0" noProof="0">
                  <a:ln>
                    <a:noFill/>
                  </a:ln>
                  <a:solidFill>
                    <a:srgbClr val="2C316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yne"/>
                  <a:cs typeface="Times New Roman" panose="02020603050405020304" pitchFamily="18" charset="0"/>
                  <a:sym typeface="Syne"/>
                </a:rPr>
                <a:t>Khái niệm</a:t>
              </a:r>
              <a:endParaRPr kumimoji="0" sz="2900" b="0" i="0" u="none" strike="noStrike" kern="0" cap="none" spc="0" normalizeH="0" baseline="0" noProof="0">
                <a:ln>
                  <a:noFill/>
                </a:ln>
                <a:solidFill>
                  <a:srgbClr val="2C316B"/>
                </a:solidFill>
                <a:effectLst/>
                <a:uLnTx/>
                <a:uFillTx/>
                <a:latin typeface="Times New Roman" panose="02020603050405020304" pitchFamily="18" charset="0"/>
                <a:ea typeface="Syne"/>
                <a:cs typeface="Times New Roman" panose="02020603050405020304" pitchFamily="18" charset="0"/>
                <a:sym typeface="Syne"/>
              </a:endParaRPr>
            </a:p>
          </p:txBody>
        </p:sp>
      </p:grpSp>
      <p:grpSp>
        <p:nvGrpSpPr>
          <p:cNvPr id="100" name="Google Shape;1427;p40"/>
          <p:cNvGrpSpPr/>
          <p:nvPr/>
        </p:nvGrpSpPr>
        <p:grpSpPr>
          <a:xfrm>
            <a:off x="4044400" y="1658889"/>
            <a:ext cx="2051600" cy="1457111"/>
            <a:chOff x="2807301" y="1964050"/>
            <a:chExt cx="1538700" cy="1092833"/>
          </a:xfrm>
        </p:grpSpPr>
        <p:sp>
          <p:nvSpPr>
            <p:cNvPr id="101" name="Google Shape;1414;p40"/>
            <p:cNvSpPr/>
            <p:nvPr/>
          </p:nvSpPr>
          <p:spPr>
            <a:xfrm flipH="1">
              <a:off x="2807301" y="1964050"/>
              <a:ext cx="1538700" cy="321600"/>
            </a:xfrm>
            <a:prstGeom prst="roundRect">
              <a:avLst>
                <a:gd name="adj" fmla="val 50000"/>
              </a:avLst>
            </a:prstGeom>
            <a:solidFill>
              <a:srgbClr val="52AFA6"/>
            </a:solidFill>
            <a:ln>
              <a:noFill/>
            </a:ln>
          </p:spPr>
          <p:txBody>
            <a:bodyPr spcFirstLastPara="1" wrap="square" lIns="0" tIns="121900" rIns="0" bIns="121900" anchor="ctr" anchorCtr="0">
              <a:noAutofit/>
            </a:bodyPr>
            <a:lstStyle/>
            <a:p>
              <a:pPr marL="0" marR="0" lvl="0" indent="0" algn="ctr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GB" sz="29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Grandstander SemiBold"/>
                  <a:cs typeface="Times New Roman" panose="02020603050405020304" pitchFamily="18" charset="0"/>
                  <a:sym typeface="Grandstander SemiBold"/>
                </a:rPr>
                <a:t>02</a:t>
              </a:r>
              <a:endParaRPr kumimoji="0" sz="2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Grandstander SemiBold"/>
                <a:cs typeface="Times New Roman" panose="02020603050405020304" pitchFamily="18" charset="0"/>
                <a:sym typeface="Grandstander SemiBold"/>
              </a:endParaRPr>
            </a:p>
          </p:txBody>
        </p:sp>
        <p:sp>
          <p:nvSpPr>
            <p:cNvPr id="102" name="Google Shape;1428;p40"/>
            <p:cNvSpPr txBox="1"/>
            <p:nvPr/>
          </p:nvSpPr>
          <p:spPr>
            <a:xfrm>
              <a:off x="2856501" y="2375283"/>
              <a:ext cx="1440300" cy="68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0" rIns="121900" bIns="0" anchor="t" anchorCtr="0">
              <a:noAutofit/>
            </a:bodyPr>
            <a:lstStyle/>
            <a:p>
              <a:pPr marL="0" marR="0" lvl="0" indent="0" algn="ctr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lang="en-GB" sz="2900" kern="0">
                  <a:solidFill>
                    <a:srgbClr val="2C316B"/>
                  </a:solidFill>
                  <a:latin typeface="Times New Roman" panose="02020603050405020304" pitchFamily="18" charset="0"/>
                  <a:ea typeface="Syne"/>
                  <a:cs typeface="Times New Roman" panose="02020603050405020304" pitchFamily="18" charset="0"/>
                  <a:sym typeface="Syne"/>
                </a:rPr>
                <a:t>Đề tài</a:t>
              </a:r>
              <a:endParaRPr kumimoji="0" sz="2900" b="0" i="0" u="none" strike="noStrike" kern="0" cap="none" spc="0" normalizeH="0" baseline="0" noProof="0">
                <a:ln>
                  <a:noFill/>
                </a:ln>
                <a:solidFill>
                  <a:srgbClr val="2C316B"/>
                </a:solidFill>
                <a:effectLst/>
                <a:uLnTx/>
                <a:uFillTx/>
                <a:latin typeface="Times New Roman" panose="02020603050405020304" pitchFamily="18" charset="0"/>
                <a:ea typeface="Syne"/>
                <a:cs typeface="Times New Roman" panose="02020603050405020304" pitchFamily="18" charset="0"/>
                <a:sym typeface="Syne"/>
              </a:endParaRPr>
            </a:p>
          </p:txBody>
        </p:sp>
      </p:grpSp>
      <p:grpSp>
        <p:nvGrpSpPr>
          <p:cNvPr id="103" name="Google Shape;1429;p40"/>
          <p:cNvGrpSpPr/>
          <p:nvPr/>
        </p:nvGrpSpPr>
        <p:grpSpPr>
          <a:xfrm>
            <a:off x="6698733" y="1658889"/>
            <a:ext cx="2051600" cy="1457111"/>
            <a:chOff x="4798051" y="1964050"/>
            <a:chExt cx="1538700" cy="1092833"/>
          </a:xfrm>
        </p:grpSpPr>
        <p:sp>
          <p:nvSpPr>
            <p:cNvPr id="104" name="Google Shape;1416;p40"/>
            <p:cNvSpPr/>
            <p:nvPr/>
          </p:nvSpPr>
          <p:spPr>
            <a:xfrm flipH="1">
              <a:off x="4798051" y="1964050"/>
              <a:ext cx="1538700" cy="321600"/>
            </a:xfrm>
            <a:prstGeom prst="roundRect">
              <a:avLst>
                <a:gd name="adj" fmla="val 50000"/>
              </a:avLst>
            </a:prstGeom>
            <a:solidFill>
              <a:srgbClr val="F0BF00"/>
            </a:solidFill>
            <a:ln>
              <a:noFill/>
            </a:ln>
          </p:spPr>
          <p:txBody>
            <a:bodyPr spcFirstLastPara="1" wrap="square" lIns="0" tIns="121900" rIns="0" bIns="121900" anchor="ctr" anchorCtr="0">
              <a:noAutofit/>
            </a:bodyPr>
            <a:lstStyle/>
            <a:p>
              <a:pPr marL="0" marR="0" lvl="0" indent="0" algn="ctr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GB" sz="29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Grandstander SemiBold"/>
                  <a:cs typeface="Times New Roman" panose="02020603050405020304" pitchFamily="18" charset="0"/>
                  <a:sym typeface="Grandstander SemiBold"/>
                </a:rPr>
                <a:t> 03</a:t>
              </a:r>
              <a:endParaRPr kumimoji="0" sz="2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Grandstander SemiBold"/>
                <a:cs typeface="Times New Roman" panose="02020603050405020304" pitchFamily="18" charset="0"/>
                <a:sym typeface="Grandstander SemiBold"/>
              </a:endParaRPr>
            </a:p>
          </p:txBody>
        </p:sp>
        <p:sp>
          <p:nvSpPr>
            <p:cNvPr id="105" name="Google Shape;1430;p40"/>
            <p:cNvSpPr txBox="1"/>
            <p:nvPr/>
          </p:nvSpPr>
          <p:spPr>
            <a:xfrm>
              <a:off x="4847251" y="2375283"/>
              <a:ext cx="1440300" cy="68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0" rIns="121900" bIns="0" anchor="t" anchorCtr="0">
              <a:noAutofit/>
            </a:bodyPr>
            <a:lstStyle/>
            <a:p>
              <a:pPr marL="0" marR="0" lvl="0" indent="0" algn="ctr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GB" sz="2900" b="0" i="0" u="none" strike="noStrike" kern="0" cap="none" spc="0" normalizeH="0" baseline="0" noProof="0">
                  <a:ln>
                    <a:noFill/>
                  </a:ln>
                  <a:solidFill>
                    <a:srgbClr val="2C316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yne"/>
                  <a:cs typeface="Times New Roman" panose="02020603050405020304" pitchFamily="18" charset="0"/>
                  <a:sym typeface="Syne"/>
                </a:rPr>
                <a:t>Nhân vật</a:t>
              </a:r>
              <a:endParaRPr kumimoji="0" sz="2900" b="0" i="0" u="none" strike="noStrike" kern="0" cap="none" spc="0" normalizeH="0" baseline="0" noProof="0">
                <a:ln>
                  <a:noFill/>
                </a:ln>
                <a:solidFill>
                  <a:srgbClr val="2C316B"/>
                </a:solidFill>
                <a:effectLst/>
                <a:uLnTx/>
                <a:uFillTx/>
                <a:latin typeface="Times New Roman" panose="02020603050405020304" pitchFamily="18" charset="0"/>
                <a:ea typeface="Syne"/>
                <a:cs typeface="Times New Roman" panose="02020603050405020304" pitchFamily="18" charset="0"/>
                <a:sym typeface="Syne"/>
              </a:endParaRPr>
            </a:p>
          </p:txBody>
        </p:sp>
      </p:grpSp>
      <p:grpSp>
        <p:nvGrpSpPr>
          <p:cNvPr id="106" name="Google Shape;1431;p40"/>
          <p:cNvGrpSpPr/>
          <p:nvPr/>
        </p:nvGrpSpPr>
        <p:grpSpPr>
          <a:xfrm>
            <a:off x="9353132" y="1658890"/>
            <a:ext cx="2285517" cy="1432346"/>
            <a:chOff x="6788851" y="1964050"/>
            <a:chExt cx="1714138" cy="1074259"/>
          </a:xfrm>
        </p:grpSpPr>
        <p:sp>
          <p:nvSpPr>
            <p:cNvPr id="107" name="Google Shape;1418;p40"/>
            <p:cNvSpPr/>
            <p:nvPr/>
          </p:nvSpPr>
          <p:spPr>
            <a:xfrm flipH="1">
              <a:off x="6788901" y="1964050"/>
              <a:ext cx="1538700" cy="321600"/>
            </a:xfrm>
            <a:prstGeom prst="roundRect">
              <a:avLst>
                <a:gd name="adj" fmla="val 50000"/>
              </a:avLst>
            </a:prstGeom>
            <a:solidFill>
              <a:srgbClr val="B1739A"/>
            </a:solidFill>
            <a:ln>
              <a:noFill/>
            </a:ln>
          </p:spPr>
          <p:txBody>
            <a:bodyPr spcFirstLastPara="1" wrap="square" lIns="0" tIns="121900" rIns="0" bIns="121900" anchor="ctr" anchorCtr="0">
              <a:noAutofit/>
            </a:bodyPr>
            <a:lstStyle/>
            <a:p>
              <a:pPr marL="0" marR="0" lvl="0" indent="0" algn="ctr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GB" sz="29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Grandstander SemiBold"/>
                  <a:cs typeface="Times New Roman" panose="02020603050405020304" pitchFamily="18" charset="0"/>
                  <a:sym typeface="Grandstander SemiBold"/>
                </a:rPr>
                <a:t>04</a:t>
              </a:r>
              <a:endParaRPr kumimoji="0" sz="2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Grandstander SemiBold"/>
                <a:cs typeface="Times New Roman" panose="02020603050405020304" pitchFamily="18" charset="0"/>
                <a:sym typeface="Grandstander SemiBold"/>
              </a:endParaRPr>
            </a:p>
          </p:txBody>
        </p:sp>
        <p:sp>
          <p:nvSpPr>
            <p:cNvPr id="108" name="Google Shape;1432;p40"/>
            <p:cNvSpPr txBox="1"/>
            <p:nvPr/>
          </p:nvSpPr>
          <p:spPr>
            <a:xfrm>
              <a:off x="6788851" y="2356709"/>
              <a:ext cx="1714138" cy="68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0" rIns="121900" bIns="0" anchor="t" anchorCtr="0">
              <a:noAutofit/>
            </a:bodyPr>
            <a:lstStyle/>
            <a:p>
              <a:pPr marL="0" marR="0" lvl="0" indent="0" algn="ctr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GB" sz="2900" b="0" i="0" u="none" strike="noStrike" kern="0" cap="none" spc="0" normalizeH="0" baseline="0" noProof="0">
                  <a:ln>
                    <a:noFill/>
                  </a:ln>
                  <a:solidFill>
                    <a:srgbClr val="2C316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yne"/>
                  <a:cs typeface="Times New Roman" panose="02020603050405020304" pitchFamily="18" charset="0"/>
                  <a:sym typeface="Syne"/>
                </a:rPr>
                <a:t>Sự kiện (hay sự việc)</a:t>
              </a:r>
              <a:endParaRPr kumimoji="0" sz="2900" b="0" i="0" u="none" strike="noStrike" kern="0" cap="none" spc="0" normalizeH="0" baseline="0" noProof="0">
                <a:ln>
                  <a:noFill/>
                </a:ln>
                <a:solidFill>
                  <a:srgbClr val="2C316B"/>
                </a:solidFill>
                <a:effectLst/>
                <a:uLnTx/>
                <a:uFillTx/>
                <a:latin typeface="Times New Roman" panose="02020603050405020304" pitchFamily="18" charset="0"/>
                <a:ea typeface="Syne"/>
                <a:cs typeface="Times New Roman" panose="02020603050405020304" pitchFamily="18" charset="0"/>
                <a:sym typeface="Syne"/>
              </a:endParaRPr>
            </a:p>
          </p:txBody>
        </p:sp>
      </p:grpSp>
      <p:grpSp>
        <p:nvGrpSpPr>
          <p:cNvPr id="109" name="Google Shape;1433;p40"/>
          <p:cNvGrpSpPr/>
          <p:nvPr/>
        </p:nvGrpSpPr>
        <p:grpSpPr>
          <a:xfrm>
            <a:off x="1389932" y="3605389"/>
            <a:ext cx="2051600" cy="1555495"/>
            <a:chOff x="816450" y="3423925"/>
            <a:chExt cx="1538700" cy="1166621"/>
          </a:xfrm>
        </p:grpSpPr>
        <p:sp>
          <p:nvSpPr>
            <p:cNvPr id="110" name="Google Shape;1424;p40"/>
            <p:cNvSpPr/>
            <p:nvPr/>
          </p:nvSpPr>
          <p:spPr>
            <a:xfrm flipH="1">
              <a:off x="816450" y="3423925"/>
              <a:ext cx="1538700" cy="321600"/>
            </a:xfrm>
            <a:prstGeom prst="roundRect">
              <a:avLst>
                <a:gd name="adj" fmla="val 50000"/>
              </a:avLst>
            </a:prstGeom>
            <a:solidFill>
              <a:srgbClr val="E17B8D"/>
            </a:solidFill>
            <a:ln>
              <a:noFill/>
            </a:ln>
          </p:spPr>
          <p:txBody>
            <a:bodyPr spcFirstLastPara="1" wrap="square" lIns="0" tIns="121900" rIns="0" bIns="121900" anchor="ctr" anchorCtr="0">
              <a:noAutofit/>
            </a:bodyPr>
            <a:lstStyle/>
            <a:p>
              <a:pPr marL="0" marR="0" lvl="0" indent="0" algn="ctr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GB" sz="29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Grandstander SemiBold"/>
                  <a:cs typeface="Times New Roman" panose="02020603050405020304" pitchFamily="18" charset="0"/>
                  <a:sym typeface="Grandstander SemiBold"/>
                </a:rPr>
                <a:t>08</a:t>
              </a:r>
              <a:endParaRPr kumimoji="0" sz="2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Grandstander SemiBold"/>
                <a:cs typeface="Times New Roman" panose="02020603050405020304" pitchFamily="18" charset="0"/>
                <a:sym typeface="Grandstander SemiBold"/>
              </a:endParaRPr>
            </a:p>
          </p:txBody>
        </p:sp>
        <p:sp>
          <p:nvSpPr>
            <p:cNvPr id="111" name="Google Shape;1434;p40"/>
            <p:cNvSpPr txBox="1"/>
            <p:nvPr/>
          </p:nvSpPr>
          <p:spPr>
            <a:xfrm>
              <a:off x="865650" y="3908946"/>
              <a:ext cx="1440300" cy="68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0" rIns="121900" bIns="0" anchor="t" anchorCtr="0">
              <a:noAutofit/>
            </a:bodyPr>
            <a:lstStyle/>
            <a:p>
              <a:pPr marL="0" marR="0" lvl="0" indent="0" algn="ctr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GB" sz="2900" b="0" i="0" u="none" strike="noStrike" kern="0" cap="none" spc="0" normalizeH="0" baseline="0" noProof="0">
                  <a:ln>
                    <a:noFill/>
                  </a:ln>
                  <a:solidFill>
                    <a:srgbClr val="2C316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yne"/>
                  <a:cs typeface="Times New Roman" panose="02020603050405020304" pitchFamily="18" charset="0"/>
                  <a:sym typeface="Syne"/>
                </a:rPr>
                <a:t>Thời gian</a:t>
              </a:r>
              <a:endParaRPr kumimoji="0" sz="2900" b="0" i="0" u="none" strike="noStrike" kern="0" cap="none" spc="0" normalizeH="0" baseline="0" noProof="0">
                <a:ln>
                  <a:noFill/>
                </a:ln>
                <a:solidFill>
                  <a:srgbClr val="2C316B"/>
                </a:solidFill>
                <a:effectLst/>
                <a:uLnTx/>
                <a:uFillTx/>
                <a:latin typeface="Times New Roman" panose="02020603050405020304" pitchFamily="18" charset="0"/>
                <a:ea typeface="Syne"/>
                <a:cs typeface="Times New Roman" panose="02020603050405020304" pitchFamily="18" charset="0"/>
                <a:sym typeface="Syne"/>
              </a:endParaRPr>
            </a:p>
          </p:txBody>
        </p:sp>
      </p:grpSp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46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276 0.02454 L 1.38778E-17 -2.22222E-6 " pathEditMode="relative" rAng="0" ptsTypes="AA">
                                      <p:cBhvr>
                                        <p:cTn id="1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8" y="-122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46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063 -0.00741 L 1.25E-6 -1.11111E-6 " pathEditMode="relative" rAng="0" ptsTypes="AA">
                                      <p:cBhvr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135" y="4778375"/>
            <a:ext cx="4126865" cy="41268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911"/>
            <a:ext cx="3724275" cy="1838325"/>
          </a:xfrm>
          <a:prstGeom prst="rect">
            <a:avLst/>
          </a:prstGeom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086" y="1200381"/>
            <a:ext cx="6937828" cy="2124302"/>
          </a:xfrm>
          <a:prstGeom prst="rect">
            <a:avLst/>
          </a:prstGeom>
        </p:spPr>
      </p:pic>
      <p:grpSp>
        <p:nvGrpSpPr>
          <p:cNvPr id="7" name="组合 9"/>
          <p:cNvGrpSpPr/>
          <p:nvPr/>
        </p:nvGrpSpPr>
        <p:grpSpPr>
          <a:xfrm>
            <a:off x="1526900" y="3485515"/>
            <a:ext cx="9247505" cy="2726055"/>
            <a:chOff x="1936535" y="3935752"/>
            <a:chExt cx="8318930" cy="2056864"/>
          </a:xfrm>
        </p:grpSpPr>
        <p:sp>
          <p:nvSpPr>
            <p:cNvPr id="8" name="任意多边形 3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-1" fmla="*/ 59709 w 9349772"/>
                <a:gd name="connsiteY0-2" fmla="*/ 1397815 h 2298297"/>
                <a:gd name="connsiteX1-3" fmla="*/ 45195 w 9349772"/>
                <a:gd name="connsiteY1-4" fmla="*/ 410843 h 2298297"/>
                <a:gd name="connsiteX2-5" fmla="*/ 683823 w 9349772"/>
                <a:gd name="connsiteY2-6" fmla="*/ 178615 h 2298297"/>
                <a:gd name="connsiteX3-7" fmla="*/ 1365995 w 9349772"/>
                <a:gd name="connsiteY3-8" fmla="*/ 4443 h 2298297"/>
                <a:gd name="connsiteX4-9" fmla="*/ 3165766 w 9349772"/>
                <a:gd name="connsiteY4-10" fmla="*/ 47986 h 2298297"/>
                <a:gd name="connsiteX5-11" fmla="*/ 5517081 w 9349772"/>
                <a:gd name="connsiteY5-12" fmla="*/ 91529 h 2298297"/>
                <a:gd name="connsiteX6-13" fmla="*/ 7157195 w 9349772"/>
                <a:gd name="connsiteY6-14" fmla="*/ 77015 h 2298297"/>
                <a:gd name="connsiteX7-15" fmla="*/ 8390909 w 9349772"/>
                <a:gd name="connsiteY7-16" fmla="*/ 135072 h 2298297"/>
                <a:gd name="connsiteX8-17" fmla="*/ 9203709 w 9349772"/>
                <a:gd name="connsiteY8-18" fmla="*/ 178615 h 2298297"/>
                <a:gd name="connsiteX9-19" fmla="*/ 9334338 w 9349772"/>
                <a:gd name="connsiteY9-20" fmla="*/ 643072 h 2298297"/>
                <a:gd name="connsiteX10-21" fmla="*/ 9334338 w 9349772"/>
                <a:gd name="connsiteY10-22" fmla="*/ 1484901 h 2298297"/>
                <a:gd name="connsiteX11-23" fmla="*/ 9218223 w 9349772"/>
                <a:gd name="connsiteY11-24" fmla="*/ 1934843 h 2298297"/>
                <a:gd name="connsiteX12-25" fmla="*/ 8855366 w 9349772"/>
                <a:gd name="connsiteY12-26" fmla="*/ 2196101 h 2298297"/>
                <a:gd name="connsiteX13-27" fmla="*/ 7360395 w 9349772"/>
                <a:gd name="connsiteY13-28" fmla="*/ 2297701 h 2298297"/>
                <a:gd name="connsiteX14-29" fmla="*/ 6097652 w 9349772"/>
                <a:gd name="connsiteY14-30" fmla="*/ 2196101 h 2298297"/>
                <a:gd name="connsiteX15-31" fmla="*/ 4820395 w 9349772"/>
                <a:gd name="connsiteY15-32" fmla="*/ 2297701 h 2298297"/>
                <a:gd name="connsiteX16-33" fmla="*/ 2889995 w 9349772"/>
                <a:gd name="connsiteY16-34" fmla="*/ 2138043 h 2298297"/>
                <a:gd name="connsiteX17-35" fmla="*/ 1119252 w 9349772"/>
                <a:gd name="connsiteY17-36" fmla="*/ 2210615 h 2298297"/>
                <a:gd name="connsiteX18-37" fmla="*/ 204852 w 9349772"/>
                <a:gd name="connsiteY18-38" fmla="*/ 2196101 h 2298297"/>
                <a:gd name="connsiteX19-39" fmla="*/ 117766 w 9349772"/>
                <a:gd name="connsiteY19-40" fmla="*/ 1833243 h 2298297"/>
                <a:gd name="connsiteX20-41" fmla="*/ 59709 w 9349772"/>
                <a:gd name="connsiteY20-42" fmla="*/ 1397815 h 2298297"/>
                <a:gd name="connsiteX0-43" fmla="*/ 24725 w 9314788"/>
                <a:gd name="connsiteY0-44" fmla="*/ 1405232 h 2305714"/>
                <a:gd name="connsiteX1-45" fmla="*/ 10211 w 9314788"/>
                <a:gd name="connsiteY1-46" fmla="*/ 418260 h 2305714"/>
                <a:gd name="connsiteX2-47" fmla="*/ 140839 w 9314788"/>
                <a:gd name="connsiteY2-48" fmla="*/ 40889 h 2305714"/>
                <a:gd name="connsiteX3-49" fmla="*/ 1331011 w 9314788"/>
                <a:gd name="connsiteY3-50" fmla="*/ 11860 h 2305714"/>
                <a:gd name="connsiteX4-51" fmla="*/ 3130782 w 9314788"/>
                <a:gd name="connsiteY4-52" fmla="*/ 55403 h 2305714"/>
                <a:gd name="connsiteX5-53" fmla="*/ 5482097 w 9314788"/>
                <a:gd name="connsiteY5-54" fmla="*/ 98946 h 2305714"/>
                <a:gd name="connsiteX6-55" fmla="*/ 7122211 w 9314788"/>
                <a:gd name="connsiteY6-56" fmla="*/ 84432 h 2305714"/>
                <a:gd name="connsiteX7-57" fmla="*/ 8355925 w 9314788"/>
                <a:gd name="connsiteY7-58" fmla="*/ 142489 h 2305714"/>
                <a:gd name="connsiteX8-59" fmla="*/ 9168725 w 9314788"/>
                <a:gd name="connsiteY8-60" fmla="*/ 186032 h 2305714"/>
                <a:gd name="connsiteX9-61" fmla="*/ 9299354 w 9314788"/>
                <a:gd name="connsiteY9-62" fmla="*/ 650489 h 2305714"/>
                <a:gd name="connsiteX10-63" fmla="*/ 9299354 w 9314788"/>
                <a:gd name="connsiteY10-64" fmla="*/ 1492318 h 2305714"/>
                <a:gd name="connsiteX11-65" fmla="*/ 9183239 w 9314788"/>
                <a:gd name="connsiteY11-66" fmla="*/ 1942260 h 2305714"/>
                <a:gd name="connsiteX12-67" fmla="*/ 8820382 w 9314788"/>
                <a:gd name="connsiteY12-68" fmla="*/ 2203518 h 2305714"/>
                <a:gd name="connsiteX13-69" fmla="*/ 7325411 w 9314788"/>
                <a:gd name="connsiteY13-70" fmla="*/ 2305118 h 2305714"/>
                <a:gd name="connsiteX14-71" fmla="*/ 6062668 w 9314788"/>
                <a:gd name="connsiteY14-72" fmla="*/ 2203518 h 2305714"/>
                <a:gd name="connsiteX15-73" fmla="*/ 4785411 w 9314788"/>
                <a:gd name="connsiteY15-74" fmla="*/ 2305118 h 2305714"/>
                <a:gd name="connsiteX16-75" fmla="*/ 2855011 w 9314788"/>
                <a:gd name="connsiteY16-76" fmla="*/ 2145460 h 2305714"/>
                <a:gd name="connsiteX17-77" fmla="*/ 1084268 w 9314788"/>
                <a:gd name="connsiteY17-78" fmla="*/ 2218032 h 2305714"/>
                <a:gd name="connsiteX18-79" fmla="*/ 169868 w 9314788"/>
                <a:gd name="connsiteY18-80" fmla="*/ 2203518 h 2305714"/>
                <a:gd name="connsiteX19-81" fmla="*/ 82782 w 9314788"/>
                <a:gd name="connsiteY19-82" fmla="*/ 1840660 h 2305714"/>
                <a:gd name="connsiteX20-83" fmla="*/ 24725 w 9314788"/>
                <a:gd name="connsiteY20-84" fmla="*/ 1405232 h 2305714"/>
                <a:gd name="connsiteX0-85" fmla="*/ 118449 w 9408512"/>
                <a:gd name="connsiteY0-86" fmla="*/ 1410096 h 2310578"/>
                <a:gd name="connsiteX1-87" fmla="*/ 2335 w 9408512"/>
                <a:gd name="connsiteY1-88" fmla="*/ 495695 h 2310578"/>
                <a:gd name="connsiteX2-89" fmla="*/ 234563 w 9408512"/>
                <a:gd name="connsiteY2-90" fmla="*/ 45753 h 2310578"/>
                <a:gd name="connsiteX3-91" fmla="*/ 1424735 w 9408512"/>
                <a:gd name="connsiteY3-92" fmla="*/ 16724 h 2310578"/>
                <a:gd name="connsiteX4-93" fmla="*/ 3224506 w 9408512"/>
                <a:gd name="connsiteY4-94" fmla="*/ 60267 h 2310578"/>
                <a:gd name="connsiteX5-95" fmla="*/ 5575821 w 9408512"/>
                <a:gd name="connsiteY5-96" fmla="*/ 103810 h 2310578"/>
                <a:gd name="connsiteX6-97" fmla="*/ 7215935 w 9408512"/>
                <a:gd name="connsiteY6-98" fmla="*/ 89296 h 2310578"/>
                <a:gd name="connsiteX7-99" fmla="*/ 8449649 w 9408512"/>
                <a:gd name="connsiteY7-100" fmla="*/ 147353 h 2310578"/>
                <a:gd name="connsiteX8-101" fmla="*/ 9262449 w 9408512"/>
                <a:gd name="connsiteY8-102" fmla="*/ 190896 h 2310578"/>
                <a:gd name="connsiteX9-103" fmla="*/ 9393078 w 9408512"/>
                <a:gd name="connsiteY9-104" fmla="*/ 655353 h 2310578"/>
                <a:gd name="connsiteX10-105" fmla="*/ 9393078 w 9408512"/>
                <a:gd name="connsiteY10-106" fmla="*/ 1497182 h 2310578"/>
                <a:gd name="connsiteX11-107" fmla="*/ 9276963 w 9408512"/>
                <a:gd name="connsiteY11-108" fmla="*/ 1947124 h 2310578"/>
                <a:gd name="connsiteX12-109" fmla="*/ 8914106 w 9408512"/>
                <a:gd name="connsiteY12-110" fmla="*/ 2208382 h 2310578"/>
                <a:gd name="connsiteX13-111" fmla="*/ 7419135 w 9408512"/>
                <a:gd name="connsiteY13-112" fmla="*/ 2309982 h 2310578"/>
                <a:gd name="connsiteX14-113" fmla="*/ 6156392 w 9408512"/>
                <a:gd name="connsiteY14-114" fmla="*/ 2208382 h 2310578"/>
                <a:gd name="connsiteX15-115" fmla="*/ 4879135 w 9408512"/>
                <a:gd name="connsiteY15-116" fmla="*/ 2309982 h 2310578"/>
                <a:gd name="connsiteX16-117" fmla="*/ 2948735 w 9408512"/>
                <a:gd name="connsiteY16-118" fmla="*/ 2150324 h 2310578"/>
                <a:gd name="connsiteX17-119" fmla="*/ 1177992 w 9408512"/>
                <a:gd name="connsiteY17-120" fmla="*/ 2222896 h 2310578"/>
                <a:gd name="connsiteX18-121" fmla="*/ 263592 w 9408512"/>
                <a:gd name="connsiteY18-122" fmla="*/ 2208382 h 2310578"/>
                <a:gd name="connsiteX19-123" fmla="*/ 176506 w 9408512"/>
                <a:gd name="connsiteY19-124" fmla="*/ 1845524 h 2310578"/>
                <a:gd name="connsiteX20-125" fmla="*/ 118449 w 9408512"/>
                <a:gd name="connsiteY20-126" fmla="*/ 1410096 h 2310578"/>
                <a:gd name="connsiteX0-127" fmla="*/ 118971 w 9409034"/>
                <a:gd name="connsiteY0-128" fmla="*/ 1393372 h 2293854"/>
                <a:gd name="connsiteX1-129" fmla="*/ 2857 w 9409034"/>
                <a:gd name="connsiteY1-130" fmla="*/ 478971 h 2293854"/>
                <a:gd name="connsiteX2-131" fmla="*/ 249600 w 9409034"/>
                <a:gd name="connsiteY2-132" fmla="*/ 130629 h 2293854"/>
                <a:gd name="connsiteX3-133" fmla="*/ 1425257 w 9409034"/>
                <a:gd name="connsiteY3-134" fmla="*/ 0 h 2293854"/>
                <a:gd name="connsiteX4-135" fmla="*/ 3225028 w 9409034"/>
                <a:gd name="connsiteY4-136" fmla="*/ 43543 h 2293854"/>
                <a:gd name="connsiteX5-137" fmla="*/ 5576343 w 9409034"/>
                <a:gd name="connsiteY5-138" fmla="*/ 87086 h 2293854"/>
                <a:gd name="connsiteX6-139" fmla="*/ 7216457 w 9409034"/>
                <a:gd name="connsiteY6-140" fmla="*/ 72572 h 2293854"/>
                <a:gd name="connsiteX7-141" fmla="*/ 8450171 w 9409034"/>
                <a:gd name="connsiteY7-142" fmla="*/ 130629 h 2293854"/>
                <a:gd name="connsiteX8-143" fmla="*/ 9262971 w 9409034"/>
                <a:gd name="connsiteY8-144" fmla="*/ 174172 h 2293854"/>
                <a:gd name="connsiteX9-145" fmla="*/ 9393600 w 9409034"/>
                <a:gd name="connsiteY9-146" fmla="*/ 638629 h 2293854"/>
                <a:gd name="connsiteX10-147" fmla="*/ 9393600 w 9409034"/>
                <a:gd name="connsiteY10-148" fmla="*/ 1480458 h 2293854"/>
                <a:gd name="connsiteX11-149" fmla="*/ 9277485 w 9409034"/>
                <a:gd name="connsiteY11-150" fmla="*/ 1930400 h 2293854"/>
                <a:gd name="connsiteX12-151" fmla="*/ 8914628 w 9409034"/>
                <a:gd name="connsiteY12-152" fmla="*/ 2191658 h 2293854"/>
                <a:gd name="connsiteX13-153" fmla="*/ 7419657 w 9409034"/>
                <a:gd name="connsiteY13-154" fmla="*/ 2293258 h 2293854"/>
                <a:gd name="connsiteX14-155" fmla="*/ 6156914 w 9409034"/>
                <a:gd name="connsiteY14-156" fmla="*/ 2191658 h 2293854"/>
                <a:gd name="connsiteX15-157" fmla="*/ 4879657 w 9409034"/>
                <a:gd name="connsiteY15-158" fmla="*/ 2293258 h 2293854"/>
                <a:gd name="connsiteX16-159" fmla="*/ 2949257 w 9409034"/>
                <a:gd name="connsiteY16-160" fmla="*/ 2133600 h 2293854"/>
                <a:gd name="connsiteX17-161" fmla="*/ 1178514 w 9409034"/>
                <a:gd name="connsiteY17-162" fmla="*/ 2206172 h 2293854"/>
                <a:gd name="connsiteX18-163" fmla="*/ 264114 w 9409034"/>
                <a:gd name="connsiteY18-164" fmla="*/ 2191658 h 2293854"/>
                <a:gd name="connsiteX19-165" fmla="*/ 177028 w 9409034"/>
                <a:gd name="connsiteY19-166" fmla="*/ 1828800 h 2293854"/>
                <a:gd name="connsiteX20-167" fmla="*/ 118971 w 9409034"/>
                <a:gd name="connsiteY20-168" fmla="*/ 1393372 h 2293854"/>
                <a:gd name="connsiteX0-169" fmla="*/ 104764 w 9394827"/>
                <a:gd name="connsiteY0-170" fmla="*/ 1393372 h 2293854"/>
                <a:gd name="connsiteX1-171" fmla="*/ 3165 w 9394827"/>
                <a:gd name="connsiteY1-172" fmla="*/ 624114 h 2293854"/>
                <a:gd name="connsiteX2-173" fmla="*/ 235393 w 9394827"/>
                <a:gd name="connsiteY2-174" fmla="*/ 130629 h 2293854"/>
                <a:gd name="connsiteX3-175" fmla="*/ 1411050 w 9394827"/>
                <a:gd name="connsiteY3-176" fmla="*/ 0 h 2293854"/>
                <a:gd name="connsiteX4-177" fmla="*/ 3210821 w 9394827"/>
                <a:gd name="connsiteY4-178" fmla="*/ 43543 h 2293854"/>
                <a:gd name="connsiteX5-179" fmla="*/ 5562136 w 9394827"/>
                <a:gd name="connsiteY5-180" fmla="*/ 87086 h 2293854"/>
                <a:gd name="connsiteX6-181" fmla="*/ 7202250 w 9394827"/>
                <a:gd name="connsiteY6-182" fmla="*/ 72572 h 2293854"/>
                <a:gd name="connsiteX7-183" fmla="*/ 8435964 w 9394827"/>
                <a:gd name="connsiteY7-184" fmla="*/ 130629 h 2293854"/>
                <a:gd name="connsiteX8-185" fmla="*/ 9248764 w 9394827"/>
                <a:gd name="connsiteY8-186" fmla="*/ 174172 h 2293854"/>
                <a:gd name="connsiteX9-187" fmla="*/ 9379393 w 9394827"/>
                <a:gd name="connsiteY9-188" fmla="*/ 638629 h 2293854"/>
                <a:gd name="connsiteX10-189" fmla="*/ 9379393 w 9394827"/>
                <a:gd name="connsiteY10-190" fmla="*/ 1480458 h 2293854"/>
                <a:gd name="connsiteX11-191" fmla="*/ 9263278 w 9394827"/>
                <a:gd name="connsiteY11-192" fmla="*/ 1930400 h 2293854"/>
                <a:gd name="connsiteX12-193" fmla="*/ 8900421 w 9394827"/>
                <a:gd name="connsiteY12-194" fmla="*/ 2191658 h 2293854"/>
                <a:gd name="connsiteX13-195" fmla="*/ 7405450 w 9394827"/>
                <a:gd name="connsiteY13-196" fmla="*/ 2293258 h 2293854"/>
                <a:gd name="connsiteX14-197" fmla="*/ 6142707 w 9394827"/>
                <a:gd name="connsiteY14-198" fmla="*/ 2191658 h 2293854"/>
                <a:gd name="connsiteX15-199" fmla="*/ 4865450 w 9394827"/>
                <a:gd name="connsiteY15-200" fmla="*/ 2293258 h 2293854"/>
                <a:gd name="connsiteX16-201" fmla="*/ 2935050 w 9394827"/>
                <a:gd name="connsiteY16-202" fmla="*/ 2133600 h 2293854"/>
                <a:gd name="connsiteX17-203" fmla="*/ 1164307 w 9394827"/>
                <a:gd name="connsiteY17-204" fmla="*/ 2206172 h 2293854"/>
                <a:gd name="connsiteX18-205" fmla="*/ 249907 w 9394827"/>
                <a:gd name="connsiteY18-206" fmla="*/ 2191658 h 2293854"/>
                <a:gd name="connsiteX19-207" fmla="*/ 162821 w 9394827"/>
                <a:gd name="connsiteY19-208" fmla="*/ 1828800 h 2293854"/>
                <a:gd name="connsiteX20-209" fmla="*/ 104764 w 9394827"/>
                <a:gd name="connsiteY20-210" fmla="*/ 1393372 h 2293854"/>
                <a:gd name="connsiteX0-211" fmla="*/ 104764 w 9394827"/>
                <a:gd name="connsiteY0-212" fmla="*/ 1407886 h 2308368"/>
                <a:gd name="connsiteX1-213" fmla="*/ 3165 w 9394827"/>
                <a:gd name="connsiteY1-214" fmla="*/ 638628 h 2308368"/>
                <a:gd name="connsiteX2-215" fmla="*/ 235393 w 9394827"/>
                <a:gd name="connsiteY2-216" fmla="*/ 145143 h 2308368"/>
                <a:gd name="connsiteX3-217" fmla="*/ 1411050 w 9394827"/>
                <a:gd name="connsiteY3-218" fmla="*/ 14514 h 2308368"/>
                <a:gd name="connsiteX4-219" fmla="*/ 3210821 w 9394827"/>
                <a:gd name="connsiteY4-220" fmla="*/ 58057 h 2308368"/>
                <a:gd name="connsiteX5-221" fmla="*/ 5591164 w 9394827"/>
                <a:gd name="connsiteY5-222" fmla="*/ 0 h 2308368"/>
                <a:gd name="connsiteX6-223" fmla="*/ 7202250 w 9394827"/>
                <a:gd name="connsiteY6-224" fmla="*/ 87086 h 2308368"/>
                <a:gd name="connsiteX7-225" fmla="*/ 8435964 w 9394827"/>
                <a:gd name="connsiteY7-226" fmla="*/ 145143 h 2308368"/>
                <a:gd name="connsiteX8-227" fmla="*/ 9248764 w 9394827"/>
                <a:gd name="connsiteY8-228" fmla="*/ 188686 h 2308368"/>
                <a:gd name="connsiteX9-229" fmla="*/ 9379393 w 9394827"/>
                <a:gd name="connsiteY9-230" fmla="*/ 653143 h 2308368"/>
                <a:gd name="connsiteX10-231" fmla="*/ 9379393 w 9394827"/>
                <a:gd name="connsiteY10-232" fmla="*/ 1494972 h 2308368"/>
                <a:gd name="connsiteX11-233" fmla="*/ 9263278 w 9394827"/>
                <a:gd name="connsiteY11-234" fmla="*/ 1944914 h 2308368"/>
                <a:gd name="connsiteX12-235" fmla="*/ 8900421 w 9394827"/>
                <a:gd name="connsiteY12-236" fmla="*/ 2206172 h 2308368"/>
                <a:gd name="connsiteX13-237" fmla="*/ 7405450 w 9394827"/>
                <a:gd name="connsiteY13-238" fmla="*/ 2307772 h 2308368"/>
                <a:gd name="connsiteX14-239" fmla="*/ 6142707 w 9394827"/>
                <a:gd name="connsiteY14-240" fmla="*/ 2206172 h 2308368"/>
                <a:gd name="connsiteX15-241" fmla="*/ 4865450 w 9394827"/>
                <a:gd name="connsiteY15-242" fmla="*/ 2307772 h 2308368"/>
                <a:gd name="connsiteX16-243" fmla="*/ 2935050 w 9394827"/>
                <a:gd name="connsiteY16-244" fmla="*/ 2148114 h 2308368"/>
                <a:gd name="connsiteX17-245" fmla="*/ 1164307 w 9394827"/>
                <a:gd name="connsiteY17-246" fmla="*/ 2220686 h 2308368"/>
                <a:gd name="connsiteX18-247" fmla="*/ 249907 w 9394827"/>
                <a:gd name="connsiteY18-248" fmla="*/ 2206172 h 2308368"/>
                <a:gd name="connsiteX19-249" fmla="*/ 162821 w 9394827"/>
                <a:gd name="connsiteY19-250" fmla="*/ 1843314 h 2308368"/>
                <a:gd name="connsiteX20-251" fmla="*/ 104764 w 9394827"/>
                <a:gd name="connsiteY20-252" fmla="*/ 1407886 h 2308368"/>
                <a:gd name="connsiteX0-253" fmla="*/ 104764 w 9394827"/>
                <a:gd name="connsiteY0-254" fmla="*/ 1422400 h 2322882"/>
                <a:gd name="connsiteX1-255" fmla="*/ 3165 w 9394827"/>
                <a:gd name="connsiteY1-256" fmla="*/ 653142 h 2322882"/>
                <a:gd name="connsiteX2-257" fmla="*/ 235393 w 9394827"/>
                <a:gd name="connsiteY2-258" fmla="*/ 159657 h 2322882"/>
                <a:gd name="connsiteX3-259" fmla="*/ 1411050 w 9394827"/>
                <a:gd name="connsiteY3-260" fmla="*/ 29028 h 2322882"/>
                <a:gd name="connsiteX4-261" fmla="*/ 3210821 w 9394827"/>
                <a:gd name="connsiteY4-262" fmla="*/ 72571 h 2322882"/>
                <a:gd name="connsiteX5-263" fmla="*/ 5591164 w 9394827"/>
                <a:gd name="connsiteY5-264" fmla="*/ 14514 h 2322882"/>
                <a:gd name="connsiteX6-265" fmla="*/ 7202250 w 9394827"/>
                <a:gd name="connsiteY6-266" fmla="*/ 101600 h 2322882"/>
                <a:gd name="connsiteX7-267" fmla="*/ 8508536 w 9394827"/>
                <a:gd name="connsiteY7-268" fmla="*/ 0 h 2322882"/>
                <a:gd name="connsiteX8-269" fmla="*/ 9248764 w 9394827"/>
                <a:gd name="connsiteY8-270" fmla="*/ 203200 h 2322882"/>
                <a:gd name="connsiteX9-271" fmla="*/ 9379393 w 9394827"/>
                <a:gd name="connsiteY9-272" fmla="*/ 667657 h 2322882"/>
                <a:gd name="connsiteX10-273" fmla="*/ 9379393 w 9394827"/>
                <a:gd name="connsiteY10-274" fmla="*/ 1509486 h 2322882"/>
                <a:gd name="connsiteX11-275" fmla="*/ 9263278 w 9394827"/>
                <a:gd name="connsiteY11-276" fmla="*/ 1959428 h 2322882"/>
                <a:gd name="connsiteX12-277" fmla="*/ 8900421 w 9394827"/>
                <a:gd name="connsiteY12-278" fmla="*/ 2220686 h 2322882"/>
                <a:gd name="connsiteX13-279" fmla="*/ 7405450 w 9394827"/>
                <a:gd name="connsiteY13-280" fmla="*/ 2322286 h 2322882"/>
                <a:gd name="connsiteX14-281" fmla="*/ 6142707 w 9394827"/>
                <a:gd name="connsiteY14-282" fmla="*/ 2220686 h 2322882"/>
                <a:gd name="connsiteX15-283" fmla="*/ 4865450 w 9394827"/>
                <a:gd name="connsiteY15-284" fmla="*/ 2322286 h 2322882"/>
                <a:gd name="connsiteX16-285" fmla="*/ 2935050 w 9394827"/>
                <a:gd name="connsiteY16-286" fmla="*/ 2162628 h 2322882"/>
                <a:gd name="connsiteX17-287" fmla="*/ 1164307 w 9394827"/>
                <a:gd name="connsiteY17-288" fmla="*/ 2235200 h 2322882"/>
                <a:gd name="connsiteX18-289" fmla="*/ 249907 w 9394827"/>
                <a:gd name="connsiteY18-290" fmla="*/ 2220686 h 2322882"/>
                <a:gd name="connsiteX19-291" fmla="*/ 162821 w 9394827"/>
                <a:gd name="connsiteY19-292" fmla="*/ 1857828 h 2322882"/>
                <a:gd name="connsiteX20-293" fmla="*/ 104764 w 9394827"/>
                <a:gd name="connsiteY20-294" fmla="*/ 1422400 h 232288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9" name="任意多边形 4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-1" fmla="*/ 59709 w 9349772"/>
                <a:gd name="connsiteY0-2" fmla="*/ 1397815 h 2298297"/>
                <a:gd name="connsiteX1-3" fmla="*/ 45195 w 9349772"/>
                <a:gd name="connsiteY1-4" fmla="*/ 410843 h 2298297"/>
                <a:gd name="connsiteX2-5" fmla="*/ 683823 w 9349772"/>
                <a:gd name="connsiteY2-6" fmla="*/ 178615 h 2298297"/>
                <a:gd name="connsiteX3-7" fmla="*/ 1365995 w 9349772"/>
                <a:gd name="connsiteY3-8" fmla="*/ 4443 h 2298297"/>
                <a:gd name="connsiteX4-9" fmla="*/ 3165766 w 9349772"/>
                <a:gd name="connsiteY4-10" fmla="*/ 47986 h 2298297"/>
                <a:gd name="connsiteX5-11" fmla="*/ 5517081 w 9349772"/>
                <a:gd name="connsiteY5-12" fmla="*/ 91529 h 2298297"/>
                <a:gd name="connsiteX6-13" fmla="*/ 7157195 w 9349772"/>
                <a:gd name="connsiteY6-14" fmla="*/ 77015 h 2298297"/>
                <a:gd name="connsiteX7-15" fmla="*/ 8390909 w 9349772"/>
                <a:gd name="connsiteY7-16" fmla="*/ 135072 h 2298297"/>
                <a:gd name="connsiteX8-17" fmla="*/ 9203709 w 9349772"/>
                <a:gd name="connsiteY8-18" fmla="*/ 178615 h 2298297"/>
                <a:gd name="connsiteX9-19" fmla="*/ 9334338 w 9349772"/>
                <a:gd name="connsiteY9-20" fmla="*/ 643072 h 2298297"/>
                <a:gd name="connsiteX10-21" fmla="*/ 9334338 w 9349772"/>
                <a:gd name="connsiteY10-22" fmla="*/ 1484901 h 2298297"/>
                <a:gd name="connsiteX11-23" fmla="*/ 9218223 w 9349772"/>
                <a:gd name="connsiteY11-24" fmla="*/ 1934843 h 2298297"/>
                <a:gd name="connsiteX12-25" fmla="*/ 8855366 w 9349772"/>
                <a:gd name="connsiteY12-26" fmla="*/ 2196101 h 2298297"/>
                <a:gd name="connsiteX13-27" fmla="*/ 7360395 w 9349772"/>
                <a:gd name="connsiteY13-28" fmla="*/ 2297701 h 2298297"/>
                <a:gd name="connsiteX14-29" fmla="*/ 6097652 w 9349772"/>
                <a:gd name="connsiteY14-30" fmla="*/ 2196101 h 2298297"/>
                <a:gd name="connsiteX15-31" fmla="*/ 4820395 w 9349772"/>
                <a:gd name="connsiteY15-32" fmla="*/ 2297701 h 2298297"/>
                <a:gd name="connsiteX16-33" fmla="*/ 2889995 w 9349772"/>
                <a:gd name="connsiteY16-34" fmla="*/ 2138043 h 2298297"/>
                <a:gd name="connsiteX17-35" fmla="*/ 1119252 w 9349772"/>
                <a:gd name="connsiteY17-36" fmla="*/ 2210615 h 2298297"/>
                <a:gd name="connsiteX18-37" fmla="*/ 204852 w 9349772"/>
                <a:gd name="connsiteY18-38" fmla="*/ 2196101 h 2298297"/>
                <a:gd name="connsiteX19-39" fmla="*/ 117766 w 9349772"/>
                <a:gd name="connsiteY19-40" fmla="*/ 1833243 h 2298297"/>
                <a:gd name="connsiteX20-41" fmla="*/ 59709 w 9349772"/>
                <a:gd name="connsiteY20-42" fmla="*/ 1397815 h 2298297"/>
                <a:gd name="connsiteX0-43" fmla="*/ 24725 w 9314788"/>
                <a:gd name="connsiteY0-44" fmla="*/ 1405232 h 2305714"/>
                <a:gd name="connsiteX1-45" fmla="*/ 10211 w 9314788"/>
                <a:gd name="connsiteY1-46" fmla="*/ 418260 h 2305714"/>
                <a:gd name="connsiteX2-47" fmla="*/ 140839 w 9314788"/>
                <a:gd name="connsiteY2-48" fmla="*/ 40889 h 2305714"/>
                <a:gd name="connsiteX3-49" fmla="*/ 1331011 w 9314788"/>
                <a:gd name="connsiteY3-50" fmla="*/ 11860 h 2305714"/>
                <a:gd name="connsiteX4-51" fmla="*/ 3130782 w 9314788"/>
                <a:gd name="connsiteY4-52" fmla="*/ 55403 h 2305714"/>
                <a:gd name="connsiteX5-53" fmla="*/ 5482097 w 9314788"/>
                <a:gd name="connsiteY5-54" fmla="*/ 98946 h 2305714"/>
                <a:gd name="connsiteX6-55" fmla="*/ 7122211 w 9314788"/>
                <a:gd name="connsiteY6-56" fmla="*/ 84432 h 2305714"/>
                <a:gd name="connsiteX7-57" fmla="*/ 8355925 w 9314788"/>
                <a:gd name="connsiteY7-58" fmla="*/ 142489 h 2305714"/>
                <a:gd name="connsiteX8-59" fmla="*/ 9168725 w 9314788"/>
                <a:gd name="connsiteY8-60" fmla="*/ 186032 h 2305714"/>
                <a:gd name="connsiteX9-61" fmla="*/ 9299354 w 9314788"/>
                <a:gd name="connsiteY9-62" fmla="*/ 650489 h 2305714"/>
                <a:gd name="connsiteX10-63" fmla="*/ 9299354 w 9314788"/>
                <a:gd name="connsiteY10-64" fmla="*/ 1492318 h 2305714"/>
                <a:gd name="connsiteX11-65" fmla="*/ 9183239 w 9314788"/>
                <a:gd name="connsiteY11-66" fmla="*/ 1942260 h 2305714"/>
                <a:gd name="connsiteX12-67" fmla="*/ 8820382 w 9314788"/>
                <a:gd name="connsiteY12-68" fmla="*/ 2203518 h 2305714"/>
                <a:gd name="connsiteX13-69" fmla="*/ 7325411 w 9314788"/>
                <a:gd name="connsiteY13-70" fmla="*/ 2305118 h 2305714"/>
                <a:gd name="connsiteX14-71" fmla="*/ 6062668 w 9314788"/>
                <a:gd name="connsiteY14-72" fmla="*/ 2203518 h 2305714"/>
                <a:gd name="connsiteX15-73" fmla="*/ 4785411 w 9314788"/>
                <a:gd name="connsiteY15-74" fmla="*/ 2305118 h 2305714"/>
                <a:gd name="connsiteX16-75" fmla="*/ 2855011 w 9314788"/>
                <a:gd name="connsiteY16-76" fmla="*/ 2145460 h 2305714"/>
                <a:gd name="connsiteX17-77" fmla="*/ 1084268 w 9314788"/>
                <a:gd name="connsiteY17-78" fmla="*/ 2218032 h 2305714"/>
                <a:gd name="connsiteX18-79" fmla="*/ 169868 w 9314788"/>
                <a:gd name="connsiteY18-80" fmla="*/ 2203518 h 2305714"/>
                <a:gd name="connsiteX19-81" fmla="*/ 82782 w 9314788"/>
                <a:gd name="connsiteY19-82" fmla="*/ 1840660 h 2305714"/>
                <a:gd name="connsiteX20-83" fmla="*/ 24725 w 9314788"/>
                <a:gd name="connsiteY20-84" fmla="*/ 1405232 h 2305714"/>
                <a:gd name="connsiteX0-85" fmla="*/ 118449 w 9408512"/>
                <a:gd name="connsiteY0-86" fmla="*/ 1410096 h 2310578"/>
                <a:gd name="connsiteX1-87" fmla="*/ 2335 w 9408512"/>
                <a:gd name="connsiteY1-88" fmla="*/ 495695 h 2310578"/>
                <a:gd name="connsiteX2-89" fmla="*/ 234563 w 9408512"/>
                <a:gd name="connsiteY2-90" fmla="*/ 45753 h 2310578"/>
                <a:gd name="connsiteX3-91" fmla="*/ 1424735 w 9408512"/>
                <a:gd name="connsiteY3-92" fmla="*/ 16724 h 2310578"/>
                <a:gd name="connsiteX4-93" fmla="*/ 3224506 w 9408512"/>
                <a:gd name="connsiteY4-94" fmla="*/ 60267 h 2310578"/>
                <a:gd name="connsiteX5-95" fmla="*/ 5575821 w 9408512"/>
                <a:gd name="connsiteY5-96" fmla="*/ 103810 h 2310578"/>
                <a:gd name="connsiteX6-97" fmla="*/ 7215935 w 9408512"/>
                <a:gd name="connsiteY6-98" fmla="*/ 89296 h 2310578"/>
                <a:gd name="connsiteX7-99" fmla="*/ 8449649 w 9408512"/>
                <a:gd name="connsiteY7-100" fmla="*/ 147353 h 2310578"/>
                <a:gd name="connsiteX8-101" fmla="*/ 9262449 w 9408512"/>
                <a:gd name="connsiteY8-102" fmla="*/ 190896 h 2310578"/>
                <a:gd name="connsiteX9-103" fmla="*/ 9393078 w 9408512"/>
                <a:gd name="connsiteY9-104" fmla="*/ 655353 h 2310578"/>
                <a:gd name="connsiteX10-105" fmla="*/ 9393078 w 9408512"/>
                <a:gd name="connsiteY10-106" fmla="*/ 1497182 h 2310578"/>
                <a:gd name="connsiteX11-107" fmla="*/ 9276963 w 9408512"/>
                <a:gd name="connsiteY11-108" fmla="*/ 1947124 h 2310578"/>
                <a:gd name="connsiteX12-109" fmla="*/ 8914106 w 9408512"/>
                <a:gd name="connsiteY12-110" fmla="*/ 2208382 h 2310578"/>
                <a:gd name="connsiteX13-111" fmla="*/ 7419135 w 9408512"/>
                <a:gd name="connsiteY13-112" fmla="*/ 2309982 h 2310578"/>
                <a:gd name="connsiteX14-113" fmla="*/ 6156392 w 9408512"/>
                <a:gd name="connsiteY14-114" fmla="*/ 2208382 h 2310578"/>
                <a:gd name="connsiteX15-115" fmla="*/ 4879135 w 9408512"/>
                <a:gd name="connsiteY15-116" fmla="*/ 2309982 h 2310578"/>
                <a:gd name="connsiteX16-117" fmla="*/ 2948735 w 9408512"/>
                <a:gd name="connsiteY16-118" fmla="*/ 2150324 h 2310578"/>
                <a:gd name="connsiteX17-119" fmla="*/ 1177992 w 9408512"/>
                <a:gd name="connsiteY17-120" fmla="*/ 2222896 h 2310578"/>
                <a:gd name="connsiteX18-121" fmla="*/ 263592 w 9408512"/>
                <a:gd name="connsiteY18-122" fmla="*/ 2208382 h 2310578"/>
                <a:gd name="connsiteX19-123" fmla="*/ 176506 w 9408512"/>
                <a:gd name="connsiteY19-124" fmla="*/ 1845524 h 2310578"/>
                <a:gd name="connsiteX20-125" fmla="*/ 118449 w 9408512"/>
                <a:gd name="connsiteY20-126" fmla="*/ 1410096 h 2310578"/>
                <a:gd name="connsiteX0-127" fmla="*/ 118971 w 9409034"/>
                <a:gd name="connsiteY0-128" fmla="*/ 1393372 h 2293854"/>
                <a:gd name="connsiteX1-129" fmla="*/ 2857 w 9409034"/>
                <a:gd name="connsiteY1-130" fmla="*/ 478971 h 2293854"/>
                <a:gd name="connsiteX2-131" fmla="*/ 249600 w 9409034"/>
                <a:gd name="connsiteY2-132" fmla="*/ 130629 h 2293854"/>
                <a:gd name="connsiteX3-133" fmla="*/ 1425257 w 9409034"/>
                <a:gd name="connsiteY3-134" fmla="*/ 0 h 2293854"/>
                <a:gd name="connsiteX4-135" fmla="*/ 3225028 w 9409034"/>
                <a:gd name="connsiteY4-136" fmla="*/ 43543 h 2293854"/>
                <a:gd name="connsiteX5-137" fmla="*/ 5576343 w 9409034"/>
                <a:gd name="connsiteY5-138" fmla="*/ 87086 h 2293854"/>
                <a:gd name="connsiteX6-139" fmla="*/ 7216457 w 9409034"/>
                <a:gd name="connsiteY6-140" fmla="*/ 72572 h 2293854"/>
                <a:gd name="connsiteX7-141" fmla="*/ 8450171 w 9409034"/>
                <a:gd name="connsiteY7-142" fmla="*/ 130629 h 2293854"/>
                <a:gd name="connsiteX8-143" fmla="*/ 9262971 w 9409034"/>
                <a:gd name="connsiteY8-144" fmla="*/ 174172 h 2293854"/>
                <a:gd name="connsiteX9-145" fmla="*/ 9393600 w 9409034"/>
                <a:gd name="connsiteY9-146" fmla="*/ 638629 h 2293854"/>
                <a:gd name="connsiteX10-147" fmla="*/ 9393600 w 9409034"/>
                <a:gd name="connsiteY10-148" fmla="*/ 1480458 h 2293854"/>
                <a:gd name="connsiteX11-149" fmla="*/ 9277485 w 9409034"/>
                <a:gd name="connsiteY11-150" fmla="*/ 1930400 h 2293854"/>
                <a:gd name="connsiteX12-151" fmla="*/ 8914628 w 9409034"/>
                <a:gd name="connsiteY12-152" fmla="*/ 2191658 h 2293854"/>
                <a:gd name="connsiteX13-153" fmla="*/ 7419657 w 9409034"/>
                <a:gd name="connsiteY13-154" fmla="*/ 2293258 h 2293854"/>
                <a:gd name="connsiteX14-155" fmla="*/ 6156914 w 9409034"/>
                <a:gd name="connsiteY14-156" fmla="*/ 2191658 h 2293854"/>
                <a:gd name="connsiteX15-157" fmla="*/ 4879657 w 9409034"/>
                <a:gd name="connsiteY15-158" fmla="*/ 2293258 h 2293854"/>
                <a:gd name="connsiteX16-159" fmla="*/ 2949257 w 9409034"/>
                <a:gd name="connsiteY16-160" fmla="*/ 2133600 h 2293854"/>
                <a:gd name="connsiteX17-161" fmla="*/ 1178514 w 9409034"/>
                <a:gd name="connsiteY17-162" fmla="*/ 2206172 h 2293854"/>
                <a:gd name="connsiteX18-163" fmla="*/ 264114 w 9409034"/>
                <a:gd name="connsiteY18-164" fmla="*/ 2191658 h 2293854"/>
                <a:gd name="connsiteX19-165" fmla="*/ 177028 w 9409034"/>
                <a:gd name="connsiteY19-166" fmla="*/ 1828800 h 2293854"/>
                <a:gd name="connsiteX20-167" fmla="*/ 118971 w 9409034"/>
                <a:gd name="connsiteY20-168" fmla="*/ 1393372 h 2293854"/>
                <a:gd name="connsiteX0-169" fmla="*/ 104764 w 9394827"/>
                <a:gd name="connsiteY0-170" fmla="*/ 1393372 h 2293854"/>
                <a:gd name="connsiteX1-171" fmla="*/ 3165 w 9394827"/>
                <a:gd name="connsiteY1-172" fmla="*/ 624114 h 2293854"/>
                <a:gd name="connsiteX2-173" fmla="*/ 235393 w 9394827"/>
                <a:gd name="connsiteY2-174" fmla="*/ 130629 h 2293854"/>
                <a:gd name="connsiteX3-175" fmla="*/ 1411050 w 9394827"/>
                <a:gd name="connsiteY3-176" fmla="*/ 0 h 2293854"/>
                <a:gd name="connsiteX4-177" fmla="*/ 3210821 w 9394827"/>
                <a:gd name="connsiteY4-178" fmla="*/ 43543 h 2293854"/>
                <a:gd name="connsiteX5-179" fmla="*/ 5562136 w 9394827"/>
                <a:gd name="connsiteY5-180" fmla="*/ 87086 h 2293854"/>
                <a:gd name="connsiteX6-181" fmla="*/ 7202250 w 9394827"/>
                <a:gd name="connsiteY6-182" fmla="*/ 72572 h 2293854"/>
                <a:gd name="connsiteX7-183" fmla="*/ 8435964 w 9394827"/>
                <a:gd name="connsiteY7-184" fmla="*/ 130629 h 2293854"/>
                <a:gd name="connsiteX8-185" fmla="*/ 9248764 w 9394827"/>
                <a:gd name="connsiteY8-186" fmla="*/ 174172 h 2293854"/>
                <a:gd name="connsiteX9-187" fmla="*/ 9379393 w 9394827"/>
                <a:gd name="connsiteY9-188" fmla="*/ 638629 h 2293854"/>
                <a:gd name="connsiteX10-189" fmla="*/ 9379393 w 9394827"/>
                <a:gd name="connsiteY10-190" fmla="*/ 1480458 h 2293854"/>
                <a:gd name="connsiteX11-191" fmla="*/ 9263278 w 9394827"/>
                <a:gd name="connsiteY11-192" fmla="*/ 1930400 h 2293854"/>
                <a:gd name="connsiteX12-193" fmla="*/ 8900421 w 9394827"/>
                <a:gd name="connsiteY12-194" fmla="*/ 2191658 h 2293854"/>
                <a:gd name="connsiteX13-195" fmla="*/ 7405450 w 9394827"/>
                <a:gd name="connsiteY13-196" fmla="*/ 2293258 h 2293854"/>
                <a:gd name="connsiteX14-197" fmla="*/ 6142707 w 9394827"/>
                <a:gd name="connsiteY14-198" fmla="*/ 2191658 h 2293854"/>
                <a:gd name="connsiteX15-199" fmla="*/ 4865450 w 9394827"/>
                <a:gd name="connsiteY15-200" fmla="*/ 2293258 h 2293854"/>
                <a:gd name="connsiteX16-201" fmla="*/ 2935050 w 9394827"/>
                <a:gd name="connsiteY16-202" fmla="*/ 2133600 h 2293854"/>
                <a:gd name="connsiteX17-203" fmla="*/ 1164307 w 9394827"/>
                <a:gd name="connsiteY17-204" fmla="*/ 2206172 h 2293854"/>
                <a:gd name="connsiteX18-205" fmla="*/ 249907 w 9394827"/>
                <a:gd name="connsiteY18-206" fmla="*/ 2191658 h 2293854"/>
                <a:gd name="connsiteX19-207" fmla="*/ 162821 w 9394827"/>
                <a:gd name="connsiteY19-208" fmla="*/ 1828800 h 2293854"/>
                <a:gd name="connsiteX20-209" fmla="*/ 104764 w 9394827"/>
                <a:gd name="connsiteY20-210" fmla="*/ 1393372 h 2293854"/>
                <a:gd name="connsiteX0-211" fmla="*/ 104764 w 9394827"/>
                <a:gd name="connsiteY0-212" fmla="*/ 1407886 h 2308368"/>
                <a:gd name="connsiteX1-213" fmla="*/ 3165 w 9394827"/>
                <a:gd name="connsiteY1-214" fmla="*/ 638628 h 2308368"/>
                <a:gd name="connsiteX2-215" fmla="*/ 235393 w 9394827"/>
                <a:gd name="connsiteY2-216" fmla="*/ 145143 h 2308368"/>
                <a:gd name="connsiteX3-217" fmla="*/ 1411050 w 9394827"/>
                <a:gd name="connsiteY3-218" fmla="*/ 14514 h 2308368"/>
                <a:gd name="connsiteX4-219" fmla="*/ 3210821 w 9394827"/>
                <a:gd name="connsiteY4-220" fmla="*/ 58057 h 2308368"/>
                <a:gd name="connsiteX5-221" fmla="*/ 5591164 w 9394827"/>
                <a:gd name="connsiteY5-222" fmla="*/ 0 h 2308368"/>
                <a:gd name="connsiteX6-223" fmla="*/ 7202250 w 9394827"/>
                <a:gd name="connsiteY6-224" fmla="*/ 87086 h 2308368"/>
                <a:gd name="connsiteX7-225" fmla="*/ 8435964 w 9394827"/>
                <a:gd name="connsiteY7-226" fmla="*/ 145143 h 2308368"/>
                <a:gd name="connsiteX8-227" fmla="*/ 9248764 w 9394827"/>
                <a:gd name="connsiteY8-228" fmla="*/ 188686 h 2308368"/>
                <a:gd name="connsiteX9-229" fmla="*/ 9379393 w 9394827"/>
                <a:gd name="connsiteY9-230" fmla="*/ 653143 h 2308368"/>
                <a:gd name="connsiteX10-231" fmla="*/ 9379393 w 9394827"/>
                <a:gd name="connsiteY10-232" fmla="*/ 1494972 h 2308368"/>
                <a:gd name="connsiteX11-233" fmla="*/ 9263278 w 9394827"/>
                <a:gd name="connsiteY11-234" fmla="*/ 1944914 h 2308368"/>
                <a:gd name="connsiteX12-235" fmla="*/ 8900421 w 9394827"/>
                <a:gd name="connsiteY12-236" fmla="*/ 2206172 h 2308368"/>
                <a:gd name="connsiteX13-237" fmla="*/ 7405450 w 9394827"/>
                <a:gd name="connsiteY13-238" fmla="*/ 2307772 h 2308368"/>
                <a:gd name="connsiteX14-239" fmla="*/ 6142707 w 9394827"/>
                <a:gd name="connsiteY14-240" fmla="*/ 2206172 h 2308368"/>
                <a:gd name="connsiteX15-241" fmla="*/ 4865450 w 9394827"/>
                <a:gd name="connsiteY15-242" fmla="*/ 2307772 h 2308368"/>
                <a:gd name="connsiteX16-243" fmla="*/ 2935050 w 9394827"/>
                <a:gd name="connsiteY16-244" fmla="*/ 2148114 h 2308368"/>
                <a:gd name="connsiteX17-245" fmla="*/ 1164307 w 9394827"/>
                <a:gd name="connsiteY17-246" fmla="*/ 2220686 h 2308368"/>
                <a:gd name="connsiteX18-247" fmla="*/ 249907 w 9394827"/>
                <a:gd name="connsiteY18-248" fmla="*/ 2206172 h 2308368"/>
                <a:gd name="connsiteX19-249" fmla="*/ 162821 w 9394827"/>
                <a:gd name="connsiteY19-250" fmla="*/ 1843314 h 2308368"/>
                <a:gd name="connsiteX20-251" fmla="*/ 104764 w 9394827"/>
                <a:gd name="connsiteY20-252" fmla="*/ 1407886 h 2308368"/>
                <a:gd name="connsiteX0-253" fmla="*/ 104764 w 9394827"/>
                <a:gd name="connsiteY0-254" fmla="*/ 1422400 h 2322882"/>
                <a:gd name="connsiteX1-255" fmla="*/ 3165 w 9394827"/>
                <a:gd name="connsiteY1-256" fmla="*/ 653142 h 2322882"/>
                <a:gd name="connsiteX2-257" fmla="*/ 235393 w 9394827"/>
                <a:gd name="connsiteY2-258" fmla="*/ 159657 h 2322882"/>
                <a:gd name="connsiteX3-259" fmla="*/ 1411050 w 9394827"/>
                <a:gd name="connsiteY3-260" fmla="*/ 29028 h 2322882"/>
                <a:gd name="connsiteX4-261" fmla="*/ 3210821 w 9394827"/>
                <a:gd name="connsiteY4-262" fmla="*/ 72571 h 2322882"/>
                <a:gd name="connsiteX5-263" fmla="*/ 5591164 w 9394827"/>
                <a:gd name="connsiteY5-264" fmla="*/ 14514 h 2322882"/>
                <a:gd name="connsiteX6-265" fmla="*/ 7202250 w 9394827"/>
                <a:gd name="connsiteY6-266" fmla="*/ 101600 h 2322882"/>
                <a:gd name="connsiteX7-267" fmla="*/ 8508536 w 9394827"/>
                <a:gd name="connsiteY7-268" fmla="*/ 0 h 2322882"/>
                <a:gd name="connsiteX8-269" fmla="*/ 9248764 w 9394827"/>
                <a:gd name="connsiteY8-270" fmla="*/ 203200 h 2322882"/>
                <a:gd name="connsiteX9-271" fmla="*/ 9379393 w 9394827"/>
                <a:gd name="connsiteY9-272" fmla="*/ 667657 h 2322882"/>
                <a:gd name="connsiteX10-273" fmla="*/ 9379393 w 9394827"/>
                <a:gd name="connsiteY10-274" fmla="*/ 1509486 h 2322882"/>
                <a:gd name="connsiteX11-275" fmla="*/ 9263278 w 9394827"/>
                <a:gd name="connsiteY11-276" fmla="*/ 1959428 h 2322882"/>
                <a:gd name="connsiteX12-277" fmla="*/ 8900421 w 9394827"/>
                <a:gd name="connsiteY12-278" fmla="*/ 2220686 h 2322882"/>
                <a:gd name="connsiteX13-279" fmla="*/ 7405450 w 9394827"/>
                <a:gd name="connsiteY13-280" fmla="*/ 2322286 h 2322882"/>
                <a:gd name="connsiteX14-281" fmla="*/ 6142707 w 9394827"/>
                <a:gd name="connsiteY14-282" fmla="*/ 2220686 h 2322882"/>
                <a:gd name="connsiteX15-283" fmla="*/ 4865450 w 9394827"/>
                <a:gd name="connsiteY15-284" fmla="*/ 2322286 h 2322882"/>
                <a:gd name="connsiteX16-285" fmla="*/ 2935050 w 9394827"/>
                <a:gd name="connsiteY16-286" fmla="*/ 2162628 h 2322882"/>
                <a:gd name="connsiteX17-287" fmla="*/ 1164307 w 9394827"/>
                <a:gd name="connsiteY17-288" fmla="*/ 2235200 h 2322882"/>
                <a:gd name="connsiteX18-289" fmla="*/ 249907 w 9394827"/>
                <a:gd name="connsiteY18-290" fmla="*/ 2220686 h 2322882"/>
                <a:gd name="connsiteX19-291" fmla="*/ 162821 w 9394827"/>
                <a:gd name="connsiteY19-292" fmla="*/ 1857828 h 2322882"/>
                <a:gd name="connsiteX20-293" fmla="*/ 104764 w 9394827"/>
                <a:gd name="connsiteY20-294" fmla="*/ 1422400 h 232288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10" name="文本框 5"/>
          <p:cNvSpPr txBox="1"/>
          <p:nvPr/>
        </p:nvSpPr>
        <p:spPr>
          <a:xfrm>
            <a:off x="4907280" y="2511857"/>
            <a:ext cx="2377438" cy="631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3200" b="1">
                <a:solidFill>
                  <a:schemeClr val="bg1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Khái niệm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sp>
        <p:nvSpPr>
          <p:cNvPr id="11" name="文本框 6"/>
          <p:cNvSpPr txBox="1"/>
          <p:nvPr/>
        </p:nvSpPr>
        <p:spPr>
          <a:xfrm>
            <a:off x="1916337" y="3933190"/>
            <a:ext cx="8399780" cy="181483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------------,----------,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----------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----------.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---------------,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---------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191" y="1086746"/>
            <a:ext cx="3135617" cy="103666"/>
          </a:xfrm>
          <a:prstGeom prst="rect">
            <a:avLst/>
          </a:prstGeom>
        </p:spPr>
      </p:pic>
      <p:sp>
        <p:nvSpPr>
          <p:cNvPr id="4" name="文本框 21"/>
          <p:cNvSpPr txBox="1"/>
          <p:nvPr/>
        </p:nvSpPr>
        <p:spPr>
          <a:xfrm>
            <a:off x="4127162" y="342727"/>
            <a:ext cx="39376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Truyện ngụ ngôn</a:t>
            </a:r>
            <a:endParaRPr lang="en-US" altLang="zh-CN" sz="4000" b="1" dirty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7373800" y="3796665"/>
            <a:ext cx="285051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ngắn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gọn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hàm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súc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2751817" y="4241800"/>
            <a:ext cx="141795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văn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xuôi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4936217" y="4256405"/>
            <a:ext cx="129921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văn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vần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5" name="Text Box 14"/>
          <p:cNvSpPr txBox="1"/>
          <p:nvPr/>
        </p:nvSpPr>
        <p:spPr>
          <a:xfrm>
            <a:off x="3992152" y="4653280"/>
            <a:ext cx="191770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nhìn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sự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việc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6819809" y="4641215"/>
            <a:ext cx="119126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ứng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xử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bldLvl="0" animBg="1"/>
      <p:bldP spid="12" grpId="0"/>
      <p:bldP spid="13" grpId="0"/>
      <p:bldP spid="14" grpId="0"/>
      <p:bldP spid="15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191" y="1086746"/>
            <a:ext cx="3135617" cy="103666"/>
          </a:xfrm>
          <a:prstGeom prst="rect">
            <a:avLst/>
          </a:prstGeom>
        </p:spPr>
      </p:pic>
      <p:sp>
        <p:nvSpPr>
          <p:cNvPr id="18" name="文本框 21"/>
          <p:cNvSpPr txBox="1"/>
          <p:nvPr/>
        </p:nvSpPr>
        <p:spPr>
          <a:xfrm>
            <a:off x="4127162" y="342727"/>
            <a:ext cx="39376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Truyện ngụ ngôn</a:t>
            </a:r>
            <a:endParaRPr lang="en-US" altLang="zh-CN" sz="4000" b="1" dirty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pic>
        <p:nvPicPr>
          <p:cNvPr id="21" name="图片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659" y="4514018"/>
            <a:ext cx="4391341" cy="439134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911"/>
            <a:ext cx="3724275" cy="1838325"/>
          </a:xfrm>
          <a:prstGeom prst="rect">
            <a:avLst/>
          </a:prstGeom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086" y="1200381"/>
            <a:ext cx="6937828" cy="2124302"/>
          </a:xfrm>
          <a:prstGeom prst="rect">
            <a:avLst/>
          </a:prstGeom>
        </p:spPr>
      </p:pic>
      <p:grpSp>
        <p:nvGrpSpPr>
          <p:cNvPr id="7" name="组合 9"/>
          <p:cNvGrpSpPr/>
          <p:nvPr/>
        </p:nvGrpSpPr>
        <p:grpSpPr>
          <a:xfrm>
            <a:off x="1936535" y="3143568"/>
            <a:ext cx="8687922" cy="2398882"/>
            <a:chOff x="1936535" y="3935752"/>
            <a:chExt cx="8318930" cy="2056864"/>
          </a:xfrm>
        </p:grpSpPr>
        <p:sp>
          <p:nvSpPr>
            <p:cNvPr id="8" name="任意多边形 3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-1" fmla="*/ 59709 w 9349772"/>
                <a:gd name="connsiteY0-2" fmla="*/ 1397815 h 2298297"/>
                <a:gd name="connsiteX1-3" fmla="*/ 45195 w 9349772"/>
                <a:gd name="connsiteY1-4" fmla="*/ 410843 h 2298297"/>
                <a:gd name="connsiteX2-5" fmla="*/ 683823 w 9349772"/>
                <a:gd name="connsiteY2-6" fmla="*/ 178615 h 2298297"/>
                <a:gd name="connsiteX3-7" fmla="*/ 1365995 w 9349772"/>
                <a:gd name="connsiteY3-8" fmla="*/ 4443 h 2298297"/>
                <a:gd name="connsiteX4-9" fmla="*/ 3165766 w 9349772"/>
                <a:gd name="connsiteY4-10" fmla="*/ 47986 h 2298297"/>
                <a:gd name="connsiteX5-11" fmla="*/ 5517081 w 9349772"/>
                <a:gd name="connsiteY5-12" fmla="*/ 91529 h 2298297"/>
                <a:gd name="connsiteX6-13" fmla="*/ 7157195 w 9349772"/>
                <a:gd name="connsiteY6-14" fmla="*/ 77015 h 2298297"/>
                <a:gd name="connsiteX7-15" fmla="*/ 8390909 w 9349772"/>
                <a:gd name="connsiteY7-16" fmla="*/ 135072 h 2298297"/>
                <a:gd name="connsiteX8-17" fmla="*/ 9203709 w 9349772"/>
                <a:gd name="connsiteY8-18" fmla="*/ 178615 h 2298297"/>
                <a:gd name="connsiteX9-19" fmla="*/ 9334338 w 9349772"/>
                <a:gd name="connsiteY9-20" fmla="*/ 643072 h 2298297"/>
                <a:gd name="connsiteX10-21" fmla="*/ 9334338 w 9349772"/>
                <a:gd name="connsiteY10-22" fmla="*/ 1484901 h 2298297"/>
                <a:gd name="connsiteX11-23" fmla="*/ 9218223 w 9349772"/>
                <a:gd name="connsiteY11-24" fmla="*/ 1934843 h 2298297"/>
                <a:gd name="connsiteX12-25" fmla="*/ 8855366 w 9349772"/>
                <a:gd name="connsiteY12-26" fmla="*/ 2196101 h 2298297"/>
                <a:gd name="connsiteX13-27" fmla="*/ 7360395 w 9349772"/>
                <a:gd name="connsiteY13-28" fmla="*/ 2297701 h 2298297"/>
                <a:gd name="connsiteX14-29" fmla="*/ 6097652 w 9349772"/>
                <a:gd name="connsiteY14-30" fmla="*/ 2196101 h 2298297"/>
                <a:gd name="connsiteX15-31" fmla="*/ 4820395 w 9349772"/>
                <a:gd name="connsiteY15-32" fmla="*/ 2297701 h 2298297"/>
                <a:gd name="connsiteX16-33" fmla="*/ 2889995 w 9349772"/>
                <a:gd name="connsiteY16-34" fmla="*/ 2138043 h 2298297"/>
                <a:gd name="connsiteX17-35" fmla="*/ 1119252 w 9349772"/>
                <a:gd name="connsiteY17-36" fmla="*/ 2210615 h 2298297"/>
                <a:gd name="connsiteX18-37" fmla="*/ 204852 w 9349772"/>
                <a:gd name="connsiteY18-38" fmla="*/ 2196101 h 2298297"/>
                <a:gd name="connsiteX19-39" fmla="*/ 117766 w 9349772"/>
                <a:gd name="connsiteY19-40" fmla="*/ 1833243 h 2298297"/>
                <a:gd name="connsiteX20-41" fmla="*/ 59709 w 9349772"/>
                <a:gd name="connsiteY20-42" fmla="*/ 1397815 h 2298297"/>
                <a:gd name="connsiteX0-43" fmla="*/ 24725 w 9314788"/>
                <a:gd name="connsiteY0-44" fmla="*/ 1405232 h 2305714"/>
                <a:gd name="connsiteX1-45" fmla="*/ 10211 w 9314788"/>
                <a:gd name="connsiteY1-46" fmla="*/ 418260 h 2305714"/>
                <a:gd name="connsiteX2-47" fmla="*/ 140839 w 9314788"/>
                <a:gd name="connsiteY2-48" fmla="*/ 40889 h 2305714"/>
                <a:gd name="connsiteX3-49" fmla="*/ 1331011 w 9314788"/>
                <a:gd name="connsiteY3-50" fmla="*/ 11860 h 2305714"/>
                <a:gd name="connsiteX4-51" fmla="*/ 3130782 w 9314788"/>
                <a:gd name="connsiteY4-52" fmla="*/ 55403 h 2305714"/>
                <a:gd name="connsiteX5-53" fmla="*/ 5482097 w 9314788"/>
                <a:gd name="connsiteY5-54" fmla="*/ 98946 h 2305714"/>
                <a:gd name="connsiteX6-55" fmla="*/ 7122211 w 9314788"/>
                <a:gd name="connsiteY6-56" fmla="*/ 84432 h 2305714"/>
                <a:gd name="connsiteX7-57" fmla="*/ 8355925 w 9314788"/>
                <a:gd name="connsiteY7-58" fmla="*/ 142489 h 2305714"/>
                <a:gd name="connsiteX8-59" fmla="*/ 9168725 w 9314788"/>
                <a:gd name="connsiteY8-60" fmla="*/ 186032 h 2305714"/>
                <a:gd name="connsiteX9-61" fmla="*/ 9299354 w 9314788"/>
                <a:gd name="connsiteY9-62" fmla="*/ 650489 h 2305714"/>
                <a:gd name="connsiteX10-63" fmla="*/ 9299354 w 9314788"/>
                <a:gd name="connsiteY10-64" fmla="*/ 1492318 h 2305714"/>
                <a:gd name="connsiteX11-65" fmla="*/ 9183239 w 9314788"/>
                <a:gd name="connsiteY11-66" fmla="*/ 1942260 h 2305714"/>
                <a:gd name="connsiteX12-67" fmla="*/ 8820382 w 9314788"/>
                <a:gd name="connsiteY12-68" fmla="*/ 2203518 h 2305714"/>
                <a:gd name="connsiteX13-69" fmla="*/ 7325411 w 9314788"/>
                <a:gd name="connsiteY13-70" fmla="*/ 2305118 h 2305714"/>
                <a:gd name="connsiteX14-71" fmla="*/ 6062668 w 9314788"/>
                <a:gd name="connsiteY14-72" fmla="*/ 2203518 h 2305714"/>
                <a:gd name="connsiteX15-73" fmla="*/ 4785411 w 9314788"/>
                <a:gd name="connsiteY15-74" fmla="*/ 2305118 h 2305714"/>
                <a:gd name="connsiteX16-75" fmla="*/ 2855011 w 9314788"/>
                <a:gd name="connsiteY16-76" fmla="*/ 2145460 h 2305714"/>
                <a:gd name="connsiteX17-77" fmla="*/ 1084268 w 9314788"/>
                <a:gd name="connsiteY17-78" fmla="*/ 2218032 h 2305714"/>
                <a:gd name="connsiteX18-79" fmla="*/ 169868 w 9314788"/>
                <a:gd name="connsiteY18-80" fmla="*/ 2203518 h 2305714"/>
                <a:gd name="connsiteX19-81" fmla="*/ 82782 w 9314788"/>
                <a:gd name="connsiteY19-82" fmla="*/ 1840660 h 2305714"/>
                <a:gd name="connsiteX20-83" fmla="*/ 24725 w 9314788"/>
                <a:gd name="connsiteY20-84" fmla="*/ 1405232 h 2305714"/>
                <a:gd name="connsiteX0-85" fmla="*/ 118449 w 9408512"/>
                <a:gd name="connsiteY0-86" fmla="*/ 1410096 h 2310578"/>
                <a:gd name="connsiteX1-87" fmla="*/ 2335 w 9408512"/>
                <a:gd name="connsiteY1-88" fmla="*/ 495695 h 2310578"/>
                <a:gd name="connsiteX2-89" fmla="*/ 234563 w 9408512"/>
                <a:gd name="connsiteY2-90" fmla="*/ 45753 h 2310578"/>
                <a:gd name="connsiteX3-91" fmla="*/ 1424735 w 9408512"/>
                <a:gd name="connsiteY3-92" fmla="*/ 16724 h 2310578"/>
                <a:gd name="connsiteX4-93" fmla="*/ 3224506 w 9408512"/>
                <a:gd name="connsiteY4-94" fmla="*/ 60267 h 2310578"/>
                <a:gd name="connsiteX5-95" fmla="*/ 5575821 w 9408512"/>
                <a:gd name="connsiteY5-96" fmla="*/ 103810 h 2310578"/>
                <a:gd name="connsiteX6-97" fmla="*/ 7215935 w 9408512"/>
                <a:gd name="connsiteY6-98" fmla="*/ 89296 h 2310578"/>
                <a:gd name="connsiteX7-99" fmla="*/ 8449649 w 9408512"/>
                <a:gd name="connsiteY7-100" fmla="*/ 147353 h 2310578"/>
                <a:gd name="connsiteX8-101" fmla="*/ 9262449 w 9408512"/>
                <a:gd name="connsiteY8-102" fmla="*/ 190896 h 2310578"/>
                <a:gd name="connsiteX9-103" fmla="*/ 9393078 w 9408512"/>
                <a:gd name="connsiteY9-104" fmla="*/ 655353 h 2310578"/>
                <a:gd name="connsiteX10-105" fmla="*/ 9393078 w 9408512"/>
                <a:gd name="connsiteY10-106" fmla="*/ 1497182 h 2310578"/>
                <a:gd name="connsiteX11-107" fmla="*/ 9276963 w 9408512"/>
                <a:gd name="connsiteY11-108" fmla="*/ 1947124 h 2310578"/>
                <a:gd name="connsiteX12-109" fmla="*/ 8914106 w 9408512"/>
                <a:gd name="connsiteY12-110" fmla="*/ 2208382 h 2310578"/>
                <a:gd name="connsiteX13-111" fmla="*/ 7419135 w 9408512"/>
                <a:gd name="connsiteY13-112" fmla="*/ 2309982 h 2310578"/>
                <a:gd name="connsiteX14-113" fmla="*/ 6156392 w 9408512"/>
                <a:gd name="connsiteY14-114" fmla="*/ 2208382 h 2310578"/>
                <a:gd name="connsiteX15-115" fmla="*/ 4879135 w 9408512"/>
                <a:gd name="connsiteY15-116" fmla="*/ 2309982 h 2310578"/>
                <a:gd name="connsiteX16-117" fmla="*/ 2948735 w 9408512"/>
                <a:gd name="connsiteY16-118" fmla="*/ 2150324 h 2310578"/>
                <a:gd name="connsiteX17-119" fmla="*/ 1177992 w 9408512"/>
                <a:gd name="connsiteY17-120" fmla="*/ 2222896 h 2310578"/>
                <a:gd name="connsiteX18-121" fmla="*/ 263592 w 9408512"/>
                <a:gd name="connsiteY18-122" fmla="*/ 2208382 h 2310578"/>
                <a:gd name="connsiteX19-123" fmla="*/ 176506 w 9408512"/>
                <a:gd name="connsiteY19-124" fmla="*/ 1845524 h 2310578"/>
                <a:gd name="connsiteX20-125" fmla="*/ 118449 w 9408512"/>
                <a:gd name="connsiteY20-126" fmla="*/ 1410096 h 2310578"/>
                <a:gd name="connsiteX0-127" fmla="*/ 118971 w 9409034"/>
                <a:gd name="connsiteY0-128" fmla="*/ 1393372 h 2293854"/>
                <a:gd name="connsiteX1-129" fmla="*/ 2857 w 9409034"/>
                <a:gd name="connsiteY1-130" fmla="*/ 478971 h 2293854"/>
                <a:gd name="connsiteX2-131" fmla="*/ 249600 w 9409034"/>
                <a:gd name="connsiteY2-132" fmla="*/ 130629 h 2293854"/>
                <a:gd name="connsiteX3-133" fmla="*/ 1425257 w 9409034"/>
                <a:gd name="connsiteY3-134" fmla="*/ 0 h 2293854"/>
                <a:gd name="connsiteX4-135" fmla="*/ 3225028 w 9409034"/>
                <a:gd name="connsiteY4-136" fmla="*/ 43543 h 2293854"/>
                <a:gd name="connsiteX5-137" fmla="*/ 5576343 w 9409034"/>
                <a:gd name="connsiteY5-138" fmla="*/ 87086 h 2293854"/>
                <a:gd name="connsiteX6-139" fmla="*/ 7216457 w 9409034"/>
                <a:gd name="connsiteY6-140" fmla="*/ 72572 h 2293854"/>
                <a:gd name="connsiteX7-141" fmla="*/ 8450171 w 9409034"/>
                <a:gd name="connsiteY7-142" fmla="*/ 130629 h 2293854"/>
                <a:gd name="connsiteX8-143" fmla="*/ 9262971 w 9409034"/>
                <a:gd name="connsiteY8-144" fmla="*/ 174172 h 2293854"/>
                <a:gd name="connsiteX9-145" fmla="*/ 9393600 w 9409034"/>
                <a:gd name="connsiteY9-146" fmla="*/ 638629 h 2293854"/>
                <a:gd name="connsiteX10-147" fmla="*/ 9393600 w 9409034"/>
                <a:gd name="connsiteY10-148" fmla="*/ 1480458 h 2293854"/>
                <a:gd name="connsiteX11-149" fmla="*/ 9277485 w 9409034"/>
                <a:gd name="connsiteY11-150" fmla="*/ 1930400 h 2293854"/>
                <a:gd name="connsiteX12-151" fmla="*/ 8914628 w 9409034"/>
                <a:gd name="connsiteY12-152" fmla="*/ 2191658 h 2293854"/>
                <a:gd name="connsiteX13-153" fmla="*/ 7419657 w 9409034"/>
                <a:gd name="connsiteY13-154" fmla="*/ 2293258 h 2293854"/>
                <a:gd name="connsiteX14-155" fmla="*/ 6156914 w 9409034"/>
                <a:gd name="connsiteY14-156" fmla="*/ 2191658 h 2293854"/>
                <a:gd name="connsiteX15-157" fmla="*/ 4879657 w 9409034"/>
                <a:gd name="connsiteY15-158" fmla="*/ 2293258 h 2293854"/>
                <a:gd name="connsiteX16-159" fmla="*/ 2949257 w 9409034"/>
                <a:gd name="connsiteY16-160" fmla="*/ 2133600 h 2293854"/>
                <a:gd name="connsiteX17-161" fmla="*/ 1178514 w 9409034"/>
                <a:gd name="connsiteY17-162" fmla="*/ 2206172 h 2293854"/>
                <a:gd name="connsiteX18-163" fmla="*/ 264114 w 9409034"/>
                <a:gd name="connsiteY18-164" fmla="*/ 2191658 h 2293854"/>
                <a:gd name="connsiteX19-165" fmla="*/ 177028 w 9409034"/>
                <a:gd name="connsiteY19-166" fmla="*/ 1828800 h 2293854"/>
                <a:gd name="connsiteX20-167" fmla="*/ 118971 w 9409034"/>
                <a:gd name="connsiteY20-168" fmla="*/ 1393372 h 2293854"/>
                <a:gd name="connsiteX0-169" fmla="*/ 104764 w 9394827"/>
                <a:gd name="connsiteY0-170" fmla="*/ 1393372 h 2293854"/>
                <a:gd name="connsiteX1-171" fmla="*/ 3165 w 9394827"/>
                <a:gd name="connsiteY1-172" fmla="*/ 624114 h 2293854"/>
                <a:gd name="connsiteX2-173" fmla="*/ 235393 w 9394827"/>
                <a:gd name="connsiteY2-174" fmla="*/ 130629 h 2293854"/>
                <a:gd name="connsiteX3-175" fmla="*/ 1411050 w 9394827"/>
                <a:gd name="connsiteY3-176" fmla="*/ 0 h 2293854"/>
                <a:gd name="connsiteX4-177" fmla="*/ 3210821 w 9394827"/>
                <a:gd name="connsiteY4-178" fmla="*/ 43543 h 2293854"/>
                <a:gd name="connsiteX5-179" fmla="*/ 5562136 w 9394827"/>
                <a:gd name="connsiteY5-180" fmla="*/ 87086 h 2293854"/>
                <a:gd name="connsiteX6-181" fmla="*/ 7202250 w 9394827"/>
                <a:gd name="connsiteY6-182" fmla="*/ 72572 h 2293854"/>
                <a:gd name="connsiteX7-183" fmla="*/ 8435964 w 9394827"/>
                <a:gd name="connsiteY7-184" fmla="*/ 130629 h 2293854"/>
                <a:gd name="connsiteX8-185" fmla="*/ 9248764 w 9394827"/>
                <a:gd name="connsiteY8-186" fmla="*/ 174172 h 2293854"/>
                <a:gd name="connsiteX9-187" fmla="*/ 9379393 w 9394827"/>
                <a:gd name="connsiteY9-188" fmla="*/ 638629 h 2293854"/>
                <a:gd name="connsiteX10-189" fmla="*/ 9379393 w 9394827"/>
                <a:gd name="connsiteY10-190" fmla="*/ 1480458 h 2293854"/>
                <a:gd name="connsiteX11-191" fmla="*/ 9263278 w 9394827"/>
                <a:gd name="connsiteY11-192" fmla="*/ 1930400 h 2293854"/>
                <a:gd name="connsiteX12-193" fmla="*/ 8900421 w 9394827"/>
                <a:gd name="connsiteY12-194" fmla="*/ 2191658 h 2293854"/>
                <a:gd name="connsiteX13-195" fmla="*/ 7405450 w 9394827"/>
                <a:gd name="connsiteY13-196" fmla="*/ 2293258 h 2293854"/>
                <a:gd name="connsiteX14-197" fmla="*/ 6142707 w 9394827"/>
                <a:gd name="connsiteY14-198" fmla="*/ 2191658 h 2293854"/>
                <a:gd name="connsiteX15-199" fmla="*/ 4865450 w 9394827"/>
                <a:gd name="connsiteY15-200" fmla="*/ 2293258 h 2293854"/>
                <a:gd name="connsiteX16-201" fmla="*/ 2935050 w 9394827"/>
                <a:gd name="connsiteY16-202" fmla="*/ 2133600 h 2293854"/>
                <a:gd name="connsiteX17-203" fmla="*/ 1164307 w 9394827"/>
                <a:gd name="connsiteY17-204" fmla="*/ 2206172 h 2293854"/>
                <a:gd name="connsiteX18-205" fmla="*/ 249907 w 9394827"/>
                <a:gd name="connsiteY18-206" fmla="*/ 2191658 h 2293854"/>
                <a:gd name="connsiteX19-207" fmla="*/ 162821 w 9394827"/>
                <a:gd name="connsiteY19-208" fmla="*/ 1828800 h 2293854"/>
                <a:gd name="connsiteX20-209" fmla="*/ 104764 w 9394827"/>
                <a:gd name="connsiteY20-210" fmla="*/ 1393372 h 2293854"/>
                <a:gd name="connsiteX0-211" fmla="*/ 104764 w 9394827"/>
                <a:gd name="connsiteY0-212" fmla="*/ 1407886 h 2308368"/>
                <a:gd name="connsiteX1-213" fmla="*/ 3165 w 9394827"/>
                <a:gd name="connsiteY1-214" fmla="*/ 638628 h 2308368"/>
                <a:gd name="connsiteX2-215" fmla="*/ 235393 w 9394827"/>
                <a:gd name="connsiteY2-216" fmla="*/ 145143 h 2308368"/>
                <a:gd name="connsiteX3-217" fmla="*/ 1411050 w 9394827"/>
                <a:gd name="connsiteY3-218" fmla="*/ 14514 h 2308368"/>
                <a:gd name="connsiteX4-219" fmla="*/ 3210821 w 9394827"/>
                <a:gd name="connsiteY4-220" fmla="*/ 58057 h 2308368"/>
                <a:gd name="connsiteX5-221" fmla="*/ 5591164 w 9394827"/>
                <a:gd name="connsiteY5-222" fmla="*/ 0 h 2308368"/>
                <a:gd name="connsiteX6-223" fmla="*/ 7202250 w 9394827"/>
                <a:gd name="connsiteY6-224" fmla="*/ 87086 h 2308368"/>
                <a:gd name="connsiteX7-225" fmla="*/ 8435964 w 9394827"/>
                <a:gd name="connsiteY7-226" fmla="*/ 145143 h 2308368"/>
                <a:gd name="connsiteX8-227" fmla="*/ 9248764 w 9394827"/>
                <a:gd name="connsiteY8-228" fmla="*/ 188686 h 2308368"/>
                <a:gd name="connsiteX9-229" fmla="*/ 9379393 w 9394827"/>
                <a:gd name="connsiteY9-230" fmla="*/ 653143 h 2308368"/>
                <a:gd name="connsiteX10-231" fmla="*/ 9379393 w 9394827"/>
                <a:gd name="connsiteY10-232" fmla="*/ 1494972 h 2308368"/>
                <a:gd name="connsiteX11-233" fmla="*/ 9263278 w 9394827"/>
                <a:gd name="connsiteY11-234" fmla="*/ 1944914 h 2308368"/>
                <a:gd name="connsiteX12-235" fmla="*/ 8900421 w 9394827"/>
                <a:gd name="connsiteY12-236" fmla="*/ 2206172 h 2308368"/>
                <a:gd name="connsiteX13-237" fmla="*/ 7405450 w 9394827"/>
                <a:gd name="connsiteY13-238" fmla="*/ 2307772 h 2308368"/>
                <a:gd name="connsiteX14-239" fmla="*/ 6142707 w 9394827"/>
                <a:gd name="connsiteY14-240" fmla="*/ 2206172 h 2308368"/>
                <a:gd name="connsiteX15-241" fmla="*/ 4865450 w 9394827"/>
                <a:gd name="connsiteY15-242" fmla="*/ 2307772 h 2308368"/>
                <a:gd name="connsiteX16-243" fmla="*/ 2935050 w 9394827"/>
                <a:gd name="connsiteY16-244" fmla="*/ 2148114 h 2308368"/>
                <a:gd name="connsiteX17-245" fmla="*/ 1164307 w 9394827"/>
                <a:gd name="connsiteY17-246" fmla="*/ 2220686 h 2308368"/>
                <a:gd name="connsiteX18-247" fmla="*/ 249907 w 9394827"/>
                <a:gd name="connsiteY18-248" fmla="*/ 2206172 h 2308368"/>
                <a:gd name="connsiteX19-249" fmla="*/ 162821 w 9394827"/>
                <a:gd name="connsiteY19-250" fmla="*/ 1843314 h 2308368"/>
                <a:gd name="connsiteX20-251" fmla="*/ 104764 w 9394827"/>
                <a:gd name="connsiteY20-252" fmla="*/ 1407886 h 2308368"/>
                <a:gd name="connsiteX0-253" fmla="*/ 104764 w 9394827"/>
                <a:gd name="connsiteY0-254" fmla="*/ 1422400 h 2322882"/>
                <a:gd name="connsiteX1-255" fmla="*/ 3165 w 9394827"/>
                <a:gd name="connsiteY1-256" fmla="*/ 653142 h 2322882"/>
                <a:gd name="connsiteX2-257" fmla="*/ 235393 w 9394827"/>
                <a:gd name="connsiteY2-258" fmla="*/ 159657 h 2322882"/>
                <a:gd name="connsiteX3-259" fmla="*/ 1411050 w 9394827"/>
                <a:gd name="connsiteY3-260" fmla="*/ 29028 h 2322882"/>
                <a:gd name="connsiteX4-261" fmla="*/ 3210821 w 9394827"/>
                <a:gd name="connsiteY4-262" fmla="*/ 72571 h 2322882"/>
                <a:gd name="connsiteX5-263" fmla="*/ 5591164 w 9394827"/>
                <a:gd name="connsiteY5-264" fmla="*/ 14514 h 2322882"/>
                <a:gd name="connsiteX6-265" fmla="*/ 7202250 w 9394827"/>
                <a:gd name="connsiteY6-266" fmla="*/ 101600 h 2322882"/>
                <a:gd name="connsiteX7-267" fmla="*/ 8508536 w 9394827"/>
                <a:gd name="connsiteY7-268" fmla="*/ 0 h 2322882"/>
                <a:gd name="connsiteX8-269" fmla="*/ 9248764 w 9394827"/>
                <a:gd name="connsiteY8-270" fmla="*/ 203200 h 2322882"/>
                <a:gd name="connsiteX9-271" fmla="*/ 9379393 w 9394827"/>
                <a:gd name="connsiteY9-272" fmla="*/ 667657 h 2322882"/>
                <a:gd name="connsiteX10-273" fmla="*/ 9379393 w 9394827"/>
                <a:gd name="connsiteY10-274" fmla="*/ 1509486 h 2322882"/>
                <a:gd name="connsiteX11-275" fmla="*/ 9263278 w 9394827"/>
                <a:gd name="connsiteY11-276" fmla="*/ 1959428 h 2322882"/>
                <a:gd name="connsiteX12-277" fmla="*/ 8900421 w 9394827"/>
                <a:gd name="connsiteY12-278" fmla="*/ 2220686 h 2322882"/>
                <a:gd name="connsiteX13-279" fmla="*/ 7405450 w 9394827"/>
                <a:gd name="connsiteY13-280" fmla="*/ 2322286 h 2322882"/>
                <a:gd name="connsiteX14-281" fmla="*/ 6142707 w 9394827"/>
                <a:gd name="connsiteY14-282" fmla="*/ 2220686 h 2322882"/>
                <a:gd name="connsiteX15-283" fmla="*/ 4865450 w 9394827"/>
                <a:gd name="connsiteY15-284" fmla="*/ 2322286 h 2322882"/>
                <a:gd name="connsiteX16-285" fmla="*/ 2935050 w 9394827"/>
                <a:gd name="connsiteY16-286" fmla="*/ 2162628 h 2322882"/>
                <a:gd name="connsiteX17-287" fmla="*/ 1164307 w 9394827"/>
                <a:gd name="connsiteY17-288" fmla="*/ 2235200 h 2322882"/>
                <a:gd name="connsiteX18-289" fmla="*/ 249907 w 9394827"/>
                <a:gd name="connsiteY18-290" fmla="*/ 2220686 h 2322882"/>
                <a:gd name="connsiteX19-291" fmla="*/ 162821 w 9394827"/>
                <a:gd name="connsiteY19-292" fmla="*/ 1857828 h 2322882"/>
                <a:gd name="connsiteX20-293" fmla="*/ 104764 w 9394827"/>
                <a:gd name="connsiteY20-294" fmla="*/ 1422400 h 232288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9" name="任意多边形 4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-1" fmla="*/ 59709 w 9349772"/>
                <a:gd name="connsiteY0-2" fmla="*/ 1397815 h 2298297"/>
                <a:gd name="connsiteX1-3" fmla="*/ 45195 w 9349772"/>
                <a:gd name="connsiteY1-4" fmla="*/ 410843 h 2298297"/>
                <a:gd name="connsiteX2-5" fmla="*/ 683823 w 9349772"/>
                <a:gd name="connsiteY2-6" fmla="*/ 178615 h 2298297"/>
                <a:gd name="connsiteX3-7" fmla="*/ 1365995 w 9349772"/>
                <a:gd name="connsiteY3-8" fmla="*/ 4443 h 2298297"/>
                <a:gd name="connsiteX4-9" fmla="*/ 3165766 w 9349772"/>
                <a:gd name="connsiteY4-10" fmla="*/ 47986 h 2298297"/>
                <a:gd name="connsiteX5-11" fmla="*/ 5517081 w 9349772"/>
                <a:gd name="connsiteY5-12" fmla="*/ 91529 h 2298297"/>
                <a:gd name="connsiteX6-13" fmla="*/ 7157195 w 9349772"/>
                <a:gd name="connsiteY6-14" fmla="*/ 77015 h 2298297"/>
                <a:gd name="connsiteX7-15" fmla="*/ 8390909 w 9349772"/>
                <a:gd name="connsiteY7-16" fmla="*/ 135072 h 2298297"/>
                <a:gd name="connsiteX8-17" fmla="*/ 9203709 w 9349772"/>
                <a:gd name="connsiteY8-18" fmla="*/ 178615 h 2298297"/>
                <a:gd name="connsiteX9-19" fmla="*/ 9334338 w 9349772"/>
                <a:gd name="connsiteY9-20" fmla="*/ 643072 h 2298297"/>
                <a:gd name="connsiteX10-21" fmla="*/ 9334338 w 9349772"/>
                <a:gd name="connsiteY10-22" fmla="*/ 1484901 h 2298297"/>
                <a:gd name="connsiteX11-23" fmla="*/ 9218223 w 9349772"/>
                <a:gd name="connsiteY11-24" fmla="*/ 1934843 h 2298297"/>
                <a:gd name="connsiteX12-25" fmla="*/ 8855366 w 9349772"/>
                <a:gd name="connsiteY12-26" fmla="*/ 2196101 h 2298297"/>
                <a:gd name="connsiteX13-27" fmla="*/ 7360395 w 9349772"/>
                <a:gd name="connsiteY13-28" fmla="*/ 2297701 h 2298297"/>
                <a:gd name="connsiteX14-29" fmla="*/ 6097652 w 9349772"/>
                <a:gd name="connsiteY14-30" fmla="*/ 2196101 h 2298297"/>
                <a:gd name="connsiteX15-31" fmla="*/ 4820395 w 9349772"/>
                <a:gd name="connsiteY15-32" fmla="*/ 2297701 h 2298297"/>
                <a:gd name="connsiteX16-33" fmla="*/ 2889995 w 9349772"/>
                <a:gd name="connsiteY16-34" fmla="*/ 2138043 h 2298297"/>
                <a:gd name="connsiteX17-35" fmla="*/ 1119252 w 9349772"/>
                <a:gd name="connsiteY17-36" fmla="*/ 2210615 h 2298297"/>
                <a:gd name="connsiteX18-37" fmla="*/ 204852 w 9349772"/>
                <a:gd name="connsiteY18-38" fmla="*/ 2196101 h 2298297"/>
                <a:gd name="connsiteX19-39" fmla="*/ 117766 w 9349772"/>
                <a:gd name="connsiteY19-40" fmla="*/ 1833243 h 2298297"/>
                <a:gd name="connsiteX20-41" fmla="*/ 59709 w 9349772"/>
                <a:gd name="connsiteY20-42" fmla="*/ 1397815 h 2298297"/>
                <a:gd name="connsiteX0-43" fmla="*/ 24725 w 9314788"/>
                <a:gd name="connsiteY0-44" fmla="*/ 1405232 h 2305714"/>
                <a:gd name="connsiteX1-45" fmla="*/ 10211 w 9314788"/>
                <a:gd name="connsiteY1-46" fmla="*/ 418260 h 2305714"/>
                <a:gd name="connsiteX2-47" fmla="*/ 140839 w 9314788"/>
                <a:gd name="connsiteY2-48" fmla="*/ 40889 h 2305714"/>
                <a:gd name="connsiteX3-49" fmla="*/ 1331011 w 9314788"/>
                <a:gd name="connsiteY3-50" fmla="*/ 11860 h 2305714"/>
                <a:gd name="connsiteX4-51" fmla="*/ 3130782 w 9314788"/>
                <a:gd name="connsiteY4-52" fmla="*/ 55403 h 2305714"/>
                <a:gd name="connsiteX5-53" fmla="*/ 5482097 w 9314788"/>
                <a:gd name="connsiteY5-54" fmla="*/ 98946 h 2305714"/>
                <a:gd name="connsiteX6-55" fmla="*/ 7122211 w 9314788"/>
                <a:gd name="connsiteY6-56" fmla="*/ 84432 h 2305714"/>
                <a:gd name="connsiteX7-57" fmla="*/ 8355925 w 9314788"/>
                <a:gd name="connsiteY7-58" fmla="*/ 142489 h 2305714"/>
                <a:gd name="connsiteX8-59" fmla="*/ 9168725 w 9314788"/>
                <a:gd name="connsiteY8-60" fmla="*/ 186032 h 2305714"/>
                <a:gd name="connsiteX9-61" fmla="*/ 9299354 w 9314788"/>
                <a:gd name="connsiteY9-62" fmla="*/ 650489 h 2305714"/>
                <a:gd name="connsiteX10-63" fmla="*/ 9299354 w 9314788"/>
                <a:gd name="connsiteY10-64" fmla="*/ 1492318 h 2305714"/>
                <a:gd name="connsiteX11-65" fmla="*/ 9183239 w 9314788"/>
                <a:gd name="connsiteY11-66" fmla="*/ 1942260 h 2305714"/>
                <a:gd name="connsiteX12-67" fmla="*/ 8820382 w 9314788"/>
                <a:gd name="connsiteY12-68" fmla="*/ 2203518 h 2305714"/>
                <a:gd name="connsiteX13-69" fmla="*/ 7325411 w 9314788"/>
                <a:gd name="connsiteY13-70" fmla="*/ 2305118 h 2305714"/>
                <a:gd name="connsiteX14-71" fmla="*/ 6062668 w 9314788"/>
                <a:gd name="connsiteY14-72" fmla="*/ 2203518 h 2305714"/>
                <a:gd name="connsiteX15-73" fmla="*/ 4785411 w 9314788"/>
                <a:gd name="connsiteY15-74" fmla="*/ 2305118 h 2305714"/>
                <a:gd name="connsiteX16-75" fmla="*/ 2855011 w 9314788"/>
                <a:gd name="connsiteY16-76" fmla="*/ 2145460 h 2305714"/>
                <a:gd name="connsiteX17-77" fmla="*/ 1084268 w 9314788"/>
                <a:gd name="connsiteY17-78" fmla="*/ 2218032 h 2305714"/>
                <a:gd name="connsiteX18-79" fmla="*/ 169868 w 9314788"/>
                <a:gd name="connsiteY18-80" fmla="*/ 2203518 h 2305714"/>
                <a:gd name="connsiteX19-81" fmla="*/ 82782 w 9314788"/>
                <a:gd name="connsiteY19-82" fmla="*/ 1840660 h 2305714"/>
                <a:gd name="connsiteX20-83" fmla="*/ 24725 w 9314788"/>
                <a:gd name="connsiteY20-84" fmla="*/ 1405232 h 2305714"/>
                <a:gd name="connsiteX0-85" fmla="*/ 118449 w 9408512"/>
                <a:gd name="connsiteY0-86" fmla="*/ 1410096 h 2310578"/>
                <a:gd name="connsiteX1-87" fmla="*/ 2335 w 9408512"/>
                <a:gd name="connsiteY1-88" fmla="*/ 495695 h 2310578"/>
                <a:gd name="connsiteX2-89" fmla="*/ 234563 w 9408512"/>
                <a:gd name="connsiteY2-90" fmla="*/ 45753 h 2310578"/>
                <a:gd name="connsiteX3-91" fmla="*/ 1424735 w 9408512"/>
                <a:gd name="connsiteY3-92" fmla="*/ 16724 h 2310578"/>
                <a:gd name="connsiteX4-93" fmla="*/ 3224506 w 9408512"/>
                <a:gd name="connsiteY4-94" fmla="*/ 60267 h 2310578"/>
                <a:gd name="connsiteX5-95" fmla="*/ 5575821 w 9408512"/>
                <a:gd name="connsiteY5-96" fmla="*/ 103810 h 2310578"/>
                <a:gd name="connsiteX6-97" fmla="*/ 7215935 w 9408512"/>
                <a:gd name="connsiteY6-98" fmla="*/ 89296 h 2310578"/>
                <a:gd name="connsiteX7-99" fmla="*/ 8449649 w 9408512"/>
                <a:gd name="connsiteY7-100" fmla="*/ 147353 h 2310578"/>
                <a:gd name="connsiteX8-101" fmla="*/ 9262449 w 9408512"/>
                <a:gd name="connsiteY8-102" fmla="*/ 190896 h 2310578"/>
                <a:gd name="connsiteX9-103" fmla="*/ 9393078 w 9408512"/>
                <a:gd name="connsiteY9-104" fmla="*/ 655353 h 2310578"/>
                <a:gd name="connsiteX10-105" fmla="*/ 9393078 w 9408512"/>
                <a:gd name="connsiteY10-106" fmla="*/ 1497182 h 2310578"/>
                <a:gd name="connsiteX11-107" fmla="*/ 9276963 w 9408512"/>
                <a:gd name="connsiteY11-108" fmla="*/ 1947124 h 2310578"/>
                <a:gd name="connsiteX12-109" fmla="*/ 8914106 w 9408512"/>
                <a:gd name="connsiteY12-110" fmla="*/ 2208382 h 2310578"/>
                <a:gd name="connsiteX13-111" fmla="*/ 7419135 w 9408512"/>
                <a:gd name="connsiteY13-112" fmla="*/ 2309982 h 2310578"/>
                <a:gd name="connsiteX14-113" fmla="*/ 6156392 w 9408512"/>
                <a:gd name="connsiteY14-114" fmla="*/ 2208382 h 2310578"/>
                <a:gd name="connsiteX15-115" fmla="*/ 4879135 w 9408512"/>
                <a:gd name="connsiteY15-116" fmla="*/ 2309982 h 2310578"/>
                <a:gd name="connsiteX16-117" fmla="*/ 2948735 w 9408512"/>
                <a:gd name="connsiteY16-118" fmla="*/ 2150324 h 2310578"/>
                <a:gd name="connsiteX17-119" fmla="*/ 1177992 w 9408512"/>
                <a:gd name="connsiteY17-120" fmla="*/ 2222896 h 2310578"/>
                <a:gd name="connsiteX18-121" fmla="*/ 263592 w 9408512"/>
                <a:gd name="connsiteY18-122" fmla="*/ 2208382 h 2310578"/>
                <a:gd name="connsiteX19-123" fmla="*/ 176506 w 9408512"/>
                <a:gd name="connsiteY19-124" fmla="*/ 1845524 h 2310578"/>
                <a:gd name="connsiteX20-125" fmla="*/ 118449 w 9408512"/>
                <a:gd name="connsiteY20-126" fmla="*/ 1410096 h 2310578"/>
                <a:gd name="connsiteX0-127" fmla="*/ 118971 w 9409034"/>
                <a:gd name="connsiteY0-128" fmla="*/ 1393372 h 2293854"/>
                <a:gd name="connsiteX1-129" fmla="*/ 2857 w 9409034"/>
                <a:gd name="connsiteY1-130" fmla="*/ 478971 h 2293854"/>
                <a:gd name="connsiteX2-131" fmla="*/ 249600 w 9409034"/>
                <a:gd name="connsiteY2-132" fmla="*/ 130629 h 2293854"/>
                <a:gd name="connsiteX3-133" fmla="*/ 1425257 w 9409034"/>
                <a:gd name="connsiteY3-134" fmla="*/ 0 h 2293854"/>
                <a:gd name="connsiteX4-135" fmla="*/ 3225028 w 9409034"/>
                <a:gd name="connsiteY4-136" fmla="*/ 43543 h 2293854"/>
                <a:gd name="connsiteX5-137" fmla="*/ 5576343 w 9409034"/>
                <a:gd name="connsiteY5-138" fmla="*/ 87086 h 2293854"/>
                <a:gd name="connsiteX6-139" fmla="*/ 7216457 w 9409034"/>
                <a:gd name="connsiteY6-140" fmla="*/ 72572 h 2293854"/>
                <a:gd name="connsiteX7-141" fmla="*/ 8450171 w 9409034"/>
                <a:gd name="connsiteY7-142" fmla="*/ 130629 h 2293854"/>
                <a:gd name="connsiteX8-143" fmla="*/ 9262971 w 9409034"/>
                <a:gd name="connsiteY8-144" fmla="*/ 174172 h 2293854"/>
                <a:gd name="connsiteX9-145" fmla="*/ 9393600 w 9409034"/>
                <a:gd name="connsiteY9-146" fmla="*/ 638629 h 2293854"/>
                <a:gd name="connsiteX10-147" fmla="*/ 9393600 w 9409034"/>
                <a:gd name="connsiteY10-148" fmla="*/ 1480458 h 2293854"/>
                <a:gd name="connsiteX11-149" fmla="*/ 9277485 w 9409034"/>
                <a:gd name="connsiteY11-150" fmla="*/ 1930400 h 2293854"/>
                <a:gd name="connsiteX12-151" fmla="*/ 8914628 w 9409034"/>
                <a:gd name="connsiteY12-152" fmla="*/ 2191658 h 2293854"/>
                <a:gd name="connsiteX13-153" fmla="*/ 7419657 w 9409034"/>
                <a:gd name="connsiteY13-154" fmla="*/ 2293258 h 2293854"/>
                <a:gd name="connsiteX14-155" fmla="*/ 6156914 w 9409034"/>
                <a:gd name="connsiteY14-156" fmla="*/ 2191658 h 2293854"/>
                <a:gd name="connsiteX15-157" fmla="*/ 4879657 w 9409034"/>
                <a:gd name="connsiteY15-158" fmla="*/ 2293258 h 2293854"/>
                <a:gd name="connsiteX16-159" fmla="*/ 2949257 w 9409034"/>
                <a:gd name="connsiteY16-160" fmla="*/ 2133600 h 2293854"/>
                <a:gd name="connsiteX17-161" fmla="*/ 1178514 w 9409034"/>
                <a:gd name="connsiteY17-162" fmla="*/ 2206172 h 2293854"/>
                <a:gd name="connsiteX18-163" fmla="*/ 264114 w 9409034"/>
                <a:gd name="connsiteY18-164" fmla="*/ 2191658 h 2293854"/>
                <a:gd name="connsiteX19-165" fmla="*/ 177028 w 9409034"/>
                <a:gd name="connsiteY19-166" fmla="*/ 1828800 h 2293854"/>
                <a:gd name="connsiteX20-167" fmla="*/ 118971 w 9409034"/>
                <a:gd name="connsiteY20-168" fmla="*/ 1393372 h 2293854"/>
                <a:gd name="connsiteX0-169" fmla="*/ 104764 w 9394827"/>
                <a:gd name="connsiteY0-170" fmla="*/ 1393372 h 2293854"/>
                <a:gd name="connsiteX1-171" fmla="*/ 3165 w 9394827"/>
                <a:gd name="connsiteY1-172" fmla="*/ 624114 h 2293854"/>
                <a:gd name="connsiteX2-173" fmla="*/ 235393 w 9394827"/>
                <a:gd name="connsiteY2-174" fmla="*/ 130629 h 2293854"/>
                <a:gd name="connsiteX3-175" fmla="*/ 1411050 w 9394827"/>
                <a:gd name="connsiteY3-176" fmla="*/ 0 h 2293854"/>
                <a:gd name="connsiteX4-177" fmla="*/ 3210821 w 9394827"/>
                <a:gd name="connsiteY4-178" fmla="*/ 43543 h 2293854"/>
                <a:gd name="connsiteX5-179" fmla="*/ 5562136 w 9394827"/>
                <a:gd name="connsiteY5-180" fmla="*/ 87086 h 2293854"/>
                <a:gd name="connsiteX6-181" fmla="*/ 7202250 w 9394827"/>
                <a:gd name="connsiteY6-182" fmla="*/ 72572 h 2293854"/>
                <a:gd name="connsiteX7-183" fmla="*/ 8435964 w 9394827"/>
                <a:gd name="connsiteY7-184" fmla="*/ 130629 h 2293854"/>
                <a:gd name="connsiteX8-185" fmla="*/ 9248764 w 9394827"/>
                <a:gd name="connsiteY8-186" fmla="*/ 174172 h 2293854"/>
                <a:gd name="connsiteX9-187" fmla="*/ 9379393 w 9394827"/>
                <a:gd name="connsiteY9-188" fmla="*/ 638629 h 2293854"/>
                <a:gd name="connsiteX10-189" fmla="*/ 9379393 w 9394827"/>
                <a:gd name="connsiteY10-190" fmla="*/ 1480458 h 2293854"/>
                <a:gd name="connsiteX11-191" fmla="*/ 9263278 w 9394827"/>
                <a:gd name="connsiteY11-192" fmla="*/ 1930400 h 2293854"/>
                <a:gd name="connsiteX12-193" fmla="*/ 8900421 w 9394827"/>
                <a:gd name="connsiteY12-194" fmla="*/ 2191658 h 2293854"/>
                <a:gd name="connsiteX13-195" fmla="*/ 7405450 w 9394827"/>
                <a:gd name="connsiteY13-196" fmla="*/ 2293258 h 2293854"/>
                <a:gd name="connsiteX14-197" fmla="*/ 6142707 w 9394827"/>
                <a:gd name="connsiteY14-198" fmla="*/ 2191658 h 2293854"/>
                <a:gd name="connsiteX15-199" fmla="*/ 4865450 w 9394827"/>
                <a:gd name="connsiteY15-200" fmla="*/ 2293258 h 2293854"/>
                <a:gd name="connsiteX16-201" fmla="*/ 2935050 w 9394827"/>
                <a:gd name="connsiteY16-202" fmla="*/ 2133600 h 2293854"/>
                <a:gd name="connsiteX17-203" fmla="*/ 1164307 w 9394827"/>
                <a:gd name="connsiteY17-204" fmla="*/ 2206172 h 2293854"/>
                <a:gd name="connsiteX18-205" fmla="*/ 249907 w 9394827"/>
                <a:gd name="connsiteY18-206" fmla="*/ 2191658 h 2293854"/>
                <a:gd name="connsiteX19-207" fmla="*/ 162821 w 9394827"/>
                <a:gd name="connsiteY19-208" fmla="*/ 1828800 h 2293854"/>
                <a:gd name="connsiteX20-209" fmla="*/ 104764 w 9394827"/>
                <a:gd name="connsiteY20-210" fmla="*/ 1393372 h 2293854"/>
                <a:gd name="connsiteX0-211" fmla="*/ 104764 w 9394827"/>
                <a:gd name="connsiteY0-212" fmla="*/ 1407886 h 2308368"/>
                <a:gd name="connsiteX1-213" fmla="*/ 3165 w 9394827"/>
                <a:gd name="connsiteY1-214" fmla="*/ 638628 h 2308368"/>
                <a:gd name="connsiteX2-215" fmla="*/ 235393 w 9394827"/>
                <a:gd name="connsiteY2-216" fmla="*/ 145143 h 2308368"/>
                <a:gd name="connsiteX3-217" fmla="*/ 1411050 w 9394827"/>
                <a:gd name="connsiteY3-218" fmla="*/ 14514 h 2308368"/>
                <a:gd name="connsiteX4-219" fmla="*/ 3210821 w 9394827"/>
                <a:gd name="connsiteY4-220" fmla="*/ 58057 h 2308368"/>
                <a:gd name="connsiteX5-221" fmla="*/ 5591164 w 9394827"/>
                <a:gd name="connsiteY5-222" fmla="*/ 0 h 2308368"/>
                <a:gd name="connsiteX6-223" fmla="*/ 7202250 w 9394827"/>
                <a:gd name="connsiteY6-224" fmla="*/ 87086 h 2308368"/>
                <a:gd name="connsiteX7-225" fmla="*/ 8435964 w 9394827"/>
                <a:gd name="connsiteY7-226" fmla="*/ 145143 h 2308368"/>
                <a:gd name="connsiteX8-227" fmla="*/ 9248764 w 9394827"/>
                <a:gd name="connsiteY8-228" fmla="*/ 188686 h 2308368"/>
                <a:gd name="connsiteX9-229" fmla="*/ 9379393 w 9394827"/>
                <a:gd name="connsiteY9-230" fmla="*/ 653143 h 2308368"/>
                <a:gd name="connsiteX10-231" fmla="*/ 9379393 w 9394827"/>
                <a:gd name="connsiteY10-232" fmla="*/ 1494972 h 2308368"/>
                <a:gd name="connsiteX11-233" fmla="*/ 9263278 w 9394827"/>
                <a:gd name="connsiteY11-234" fmla="*/ 1944914 h 2308368"/>
                <a:gd name="connsiteX12-235" fmla="*/ 8900421 w 9394827"/>
                <a:gd name="connsiteY12-236" fmla="*/ 2206172 h 2308368"/>
                <a:gd name="connsiteX13-237" fmla="*/ 7405450 w 9394827"/>
                <a:gd name="connsiteY13-238" fmla="*/ 2307772 h 2308368"/>
                <a:gd name="connsiteX14-239" fmla="*/ 6142707 w 9394827"/>
                <a:gd name="connsiteY14-240" fmla="*/ 2206172 h 2308368"/>
                <a:gd name="connsiteX15-241" fmla="*/ 4865450 w 9394827"/>
                <a:gd name="connsiteY15-242" fmla="*/ 2307772 h 2308368"/>
                <a:gd name="connsiteX16-243" fmla="*/ 2935050 w 9394827"/>
                <a:gd name="connsiteY16-244" fmla="*/ 2148114 h 2308368"/>
                <a:gd name="connsiteX17-245" fmla="*/ 1164307 w 9394827"/>
                <a:gd name="connsiteY17-246" fmla="*/ 2220686 h 2308368"/>
                <a:gd name="connsiteX18-247" fmla="*/ 249907 w 9394827"/>
                <a:gd name="connsiteY18-248" fmla="*/ 2206172 h 2308368"/>
                <a:gd name="connsiteX19-249" fmla="*/ 162821 w 9394827"/>
                <a:gd name="connsiteY19-250" fmla="*/ 1843314 h 2308368"/>
                <a:gd name="connsiteX20-251" fmla="*/ 104764 w 9394827"/>
                <a:gd name="connsiteY20-252" fmla="*/ 1407886 h 2308368"/>
                <a:gd name="connsiteX0-253" fmla="*/ 104764 w 9394827"/>
                <a:gd name="connsiteY0-254" fmla="*/ 1422400 h 2322882"/>
                <a:gd name="connsiteX1-255" fmla="*/ 3165 w 9394827"/>
                <a:gd name="connsiteY1-256" fmla="*/ 653142 h 2322882"/>
                <a:gd name="connsiteX2-257" fmla="*/ 235393 w 9394827"/>
                <a:gd name="connsiteY2-258" fmla="*/ 159657 h 2322882"/>
                <a:gd name="connsiteX3-259" fmla="*/ 1411050 w 9394827"/>
                <a:gd name="connsiteY3-260" fmla="*/ 29028 h 2322882"/>
                <a:gd name="connsiteX4-261" fmla="*/ 3210821 w 9394827"/>
                <a:gd name="connsiteY4-262" fmla="*/ 72571 h 2322882"/>
                <a:gd name="connsiteX5-263" fmla="*/ 5591164 w 9394827"/>
                <a:gd name="connsiteY5-264" fmla="*/ 14514 h 2322882"/>
                <a:gd name="connsiteX6-265" fmla="*/ 7202250 w 9394827"/>
                <a:gd name="connsiteY6-266" fmla="*/ 101600 h 2322882"/>
                <a:gd name="connsiteX7-267" fmla="*/ 8508536 w 9394827"/>
                <a:gd name="connsiteY7-268" fmla="*/ 0 h 2322882"/>
                <a:gd name="connsiteX8-269" fmla="*/ 9248764 w 9394827"/>
                <a:gd name="connsiteY8-270" fmla="*/ 203200 h 2322882"/>
                <a:gd name="connsiteX9-271" fmla="*/ 9379393 w 9394827"/>
                <a:gd name="connsiteY9-272" fmla="*/ 667657 h 2322882"/>
                <a:gd name="connsiteX10-273" fmla="*/ 9379393 w 9394827"/>
                <a:gd name="connsiteY10-274" fmla="*/ 1509486 h 2322882"/>
                <a:gd name="connsiteX11-275" fmla="*/ 9263278 w 9394827"/>
                <a:gd name="connsiteY11-276" fmla="*/ 1959428 h 2322882"/>
                <a:gd name="connsiteX12-277" fmla="*/ 8900421 w 9394827"/>
                <a:gd name="connsiteY12-278" fmla="*/ 2220686 h 2322882"/>
                <a:gd name="connsiteX13-279" fmla="*/ 7405450 w 9394827"/>
                <a:gd name="connsiteY13-280" fmla="*/ 2322286 h 2322882"/>
                <a:gd name="connsiteX14-281" fmla="*/ 6142707 w 9394827"/>
                <a:gd name="connsiteY14-282" fmla="*/ 2220686 h 2322882"/>
                <a:gd name="connsiteX15-283" fmla="*/ 4865450 w 9394827"/>
                <a:gd name="connsiteY15-284" fmla="*/ 2322286 h 2322882"/>
                <a:gd name="connsiteX16-285" fmla="*/ 2935050 w 9394827"/>
                <a:gd name="connsiteY16-286" fmla="*/ 2162628 h 2322882"/>
                <a:gd name="connsiteX17-287" fmla="*/ 1164307 w 9394827"/>
                <a:gd name="connsiteY17-288" fmla="*/ 2235200 h 2322882"/>
                <a:gd name="connsiteX18-289" fmla="*/ 249907 w 9394827"/>
                <a:gd name="connsiteY18-290" fmla="*/ 2220686 h 2322882"/>
                <a:gd name="connsiteX19-291" fmla="*/ 162821 w 9394827"/>
                <a:gd name="connsiteY19-292" fmla="*/ 1857828 h 2322882"/>
                <a:gd name="connsiteX20-293" fmla="*/ 104764 w 9394827"/>
                <a:gd name="connsiteY20-294" fmla="*/ 1422400 h 232288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10" name="文本框 5"/>
          <p:cNvSpPr txBox="1"/>
          <p:nvPr/>
        </p:nvSpPr>
        <p:spPr>
          <a:xfrm>
            <a:off x="4907280" y="2511857"/>
            <a:ext cx="2377438" cy="631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3200" b="1">
                <a:solidFill>
                  <a:schemeClr val="bg1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Đề tài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sp>
        <p:nvSpPr>
          <p:cNvPr id="11" name="文本框 6"/>
          <p:cNvSpPr txBox="1"/>
          <p:nvPr/>
        </p:nvSpPr>
        <p:spPr>
          <a:xfrm>
            <a:off x="2577877" y="3845617"/>
            <a:ext cx="75567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---------- hay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----------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6641227" y="3744809"/>
            <a:ext cx="14911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58834" y="4221630"/>
            <a:ext cx="13484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3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659" y="4514018"/>
            <a:ext cx="4391341" cy="439134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911"/>
            <a:ext cx="3724275" cy="1838325"/>
          </a:xfrm>
          <a:prstGeom prst="rect">
            <a:avLst/>
          </a:prstGeom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086" y="982661"/>
            <a:ext cx="6310085" cy="1932093"/>
          </a:xfrm>
          <a:prstGeom prst="rect">
            <a:avLst/>
          </a:prstGeom>
        </p:spPr>
      </p:pic>
      <p:grpSp>
        <p:nvGrpSpPr>
          <p:cNvPr id="7" name="组合 9"/>
          <p:cNvGrpSpPr/>
          <p:nvPr/>
        </p:nvGrpSpPr>
        <p:grpSpPr>
          <a:xfrm>
            <a:off x="555171" y="2784330"/>
            <a:ext cx="11212286" cy="3204094"/>
            <a:chOff x="1721294" y="3935752"/>
            <a:chExt cx="8534171" cy="2056864"/>
          </a:xfrm>
        </p:grpSpPr>
        <p:sp>
          <p:nvSpPr>
            <p:cNvPr id="8" name="任意多边形 3"/>
            <p:cNvSpPr/>
            <p:nvPr/>
          </p:nvSpPr>
          <p:spPr>
            <a:xfrm>
              <a:off x="1721294" y="3935752"/>
              <a:ext cx="8534171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-1" fmla="*/ 59709 w 9349772"/>
                <a:gd name="connsiteY0-2" fmla="*/ 1397815 h 2298297"/>
                <a:gd name="connsiteX1-3" fmla="*/ 45195 w 9349772"/>
                <a:gd name="connsiteY1-4" fmla="*/ 410843 h 2298297"/>
                <a:gd name="connsiteX2-5" fmla="*/ 683823 w 9349772"/>
                <a:gd name="connsiteY2-6" fmla="*/ 178615 h 2298297"/>
                <a:gd name="connsiteX3-7" fmla="*/ 1365995 w 9349772"/>
                <a:gd name="connsiteY3-8" fmla="*/ 4443 h 2298297"/>
                <a:gd name="connsiteX4-9" fmla="*/ 3165766 w 9349772"/>
                <a:gd name="connsiteY4-10" fmla="*/ 47986 h 2298297"/>
                <a:gd name="connsiteX5-11" fmla="*/ 5517081 w 9349772"/>
                <a:gd name="connsiteY5-12" fmla="*/ 91529 h 2298297"/>
                <a:gd name="connsiteX6-13" fmla="*/ 7157195 w 9349772"/>
                <a:gd name="connsiteY6-14" fmla="*/ 77015 h 2298297"/>
                <a:gd name="connsiteX7-15" fmla="*/ 8390909 w 9349772"/>
                <a:gd name="connsiteY7-16" fmla="*/ 135072 h 2298297"/>
                <a:gd name="connsiteX8-17" fmla="*/ 9203709 w 9349772"/>
                <a:gd name="connsiteY8-18" fmla="*/ 178615 h 2298297"/>
                <a:gd name="connsiteX9-19" fmla="*/ 9334338 w 9349772"/>
                <a:gd name="connsiteY9-20" fmla="*/ 643072 h 2298297"/>
                <a:gd name="connsiteX10-21" fmla="*/ 9334338 w 9349772"/>
                <a:gd name="connsiteY10-22" fmla="*/ 1484901 h 2298297"/>
                <a:gd name="connsiteX11-23" fmla="*/ 9218223 w 9349772"/>
                <a:gd name="connsiteY11-24" fmla="*/ 1934843 h 2298297"/>
                <a:gd name="connsiteX12-25" fmla="*/ 8855366 w 9349772"/>
                <a:gd name="connsiteY12-26" fmla="*/ 2196101 h 2298297"/>
                <a:gd name="connsiteX13-27" fmla="*/ 7360395 w 9349772"/>
                <a:gd name="connsiteY13-28" fmla="*/ 2297701 h 2298297"/>
                <a:gd name="connsiteX14-29" fmla="*/ 6097652 w 9349772"/>
                <a:gd name="connsiteY14-30" fmla="*/ 2196101 h 2298297"/>
                <a:gd name="connsiteX15-31" fmla="*/ 4820395 w 9349772"/>
                <a:gd name="connsiteY15-32" fmla="*/ 2297701 h 2298297"/>
                <a:gd name="connsiteX16-33" fmla="*/ 2889995 w 9349772"/>
                <a:gd name="connsiteY16-34" fmla="*/ 2138043 h 2298297"/>
                <a:gd name="connsiteX17-35" fmla="*/ 1119252 w 9349772"/>
                <a:gd name="connsiteY17-36" fmla="*/ 2210615 h 2298297"/>
                <a:gd name="connsiteX18-37" fmla="*/ 204852 w 9349772"/>
                <a:gd name="connsiteY18-38" fmla="*/ 2196101 h 2298297"/>
                <a:gd name="connsiteX19-39" fmla="*/ 117766 w 9349772"/>
                <a:gd name="connsiteY19-40" fmla="*/ 1833243 h 2298297"/>
                <a:gd name="connsiteX20-41" fmla="*/ 59709 w 9349772"/>
                <a:gd name="connsiteY20-42" fmla="*/ 1397815 h 2298297"/>
                <a:gd name="connsiteX0-43" fmla="*/ 24725 w 9314788"/>
                <a:gd name="connsiteY0-44" fmla="*/ 1405232 h 2305714"/>
                <a:gd name="connsiteX1-45" fmla="*/ 10211 w 9314788"/>
                <a:gd name="connsiteY1-46" fmla="*/ 418260 h 2305714"/>
                <a:gd name="connsiteX2-47" fmla="*/ 140839 w 9314788"/>
                <a:gd name="connsiteY2-48" fmla="*/ 40889 h 2305714"/>
                <a:gd name="connsiteX3-49" fmla="*/ 1331011 w 9314788"/>
                <a:gd name="connsiteY3-50" fmla="*/ 11860 h 2305714"/>
                <a:gd name="connsiteX4-51" fmla="*/ 3130782 w 9314788"/>
                <a:gd name="connsiteY4-52" fmla="*/ 55403 h 2305714"/>
                <a:gd name="connsiteX5-53" fmla="*/ 5482097 w 9314788"/>
                <a:gd name="connsiteY5-54" fmla="*/ 98946 h 2305714"/>
                <a:gd name="connsiteX6-55" fmla="*/ 7122211 w 9314788"/>
                <a:gd name="connsiteY6-56" fmla="*/ 84432 h 2305714"/>
                <a:gd name="connsiteX7-57" fmla="*/ 8355925 w 9314788"/>
                <a:gd name="connsiteY7-58" fmla="*/ 142489 h 2305714"/>
                <a:gd name="connsiteX8-59" fmla="*/ 9168725 w 9314788"/>
                <a:gd name="connsiteY8-60" fmla="*/ 186032 h 2305714"/>
                <a:gd name="connsiteX9-61" fmla="*/ 9299354 w 9314788"/>
                <a:gd name="connsiteY9-62" fmla="*/ 650489 h 2305714"/>
                <a:gd name="connsiteX10-63" fmla="*/ 9299354 w 9314788"/>
                <a:gd name="connsiteY10-64" fmla="*/ 1492318 h 2305714"/>
                <a:gd name="connsiteX11-65" fmla="*/ 9183239 w 9314788"/>
                <a:gd name="connsiteY11-66" fmla="*/ 1942260 h 2305714"/>
                <a:gd name="connsiteX12-67" fmla="*/ 8820382 w 9314788"/>
                <a:gd name="connsiteY12-68" fmla="*/ 2203518 h 2305714"/>
                <a:gd name="connsiteX13-69" fmla="*/ 7325411 w 9314788"/>
                <a:gd name="connsiteY13-70" fmla="*/ 2305118 h 2305714"/>
                <a:gd name="connsiteX14-71" fmla="*/ 6062668 w 9314788"/>
                <a:gd name="connsiteY14-72" fmla="*/ 2203518 h 2305714"/>
                <a:gd name="connsiteX15-73" fmla="*/ 4785411 w 9314788"/>
                <a:gd name="connsiteY15-74" fmla="*/ 2305118 h 2305714"/>
                <a:gd name="connsiteX16-75" fmla="*/ 2855011 w 9314788"/>
                <a:gd name="connsiteY16-76" fmla="*/ 2145460 h 2305714"/>
                <a:gd name="connsiteX17-77" fmla="*/ 1084268 w 9314788"/>
                <a:gd name="connsiteY17-78" fmla="*/ 2218032 h 2305714"/>
                <a:gd name="connsiteX18-79" fmla="*/ 169868 w 9314788"/>
                <a:gd name="connsiteY18-80" fmla="*/ 2203518 h 2305714"/>
                <a:gd name="connsiteX19-81" fmla="*/ 82782 w 9314788"/>
                <a:gd name="connsiteY19-82" fmla="*/ 1840660 h 2305714"/>
                <a:gd name="connsiteX20-83" fmla="*/ 24725 w 9314788"/>
                <a:gd name="connsiteY20-84" fmla="*/ 1405232 h 2305714"/>
                <a:gd name="connsiteX0-85" fmla="*/ 118449 w 9408512"/>
                <a:gd name="connsiteY0-86" fmla="*/ 1410096 h 2310578"/>
                <a:gd name="connsiteX1-87" fmla="*/ 2335 w 9408512"/>
                <a:gd name="connsiteY1-88" fmla="*/ 495695 h 2310578"/>
                <a:gd name="connsiteX2-89" fmla="*/ 234563 w 9408512"/>
                <a:gd name="connsiteY2-90" fmla="*/ 45753 h 2310578"/>
                <a:gd name="connsiteX3-91" fmla="*/ 1424735 w 9408512"/>
                <a:gd name="connsiteY3-92" fmla="*/ 16724 h 2310578"/>
                <a:gd name="connsiteX4-93" fmla="*/ 3224506 w 9408512"/>
                <a:gd name="connsiteY4-94" fmla="*/ 60267 h 2310578"/>
                <a:gd name="connsiteX5-95" fmla="*/ 5575821 w 9408512"/>
                <a:gd name="connsiteY5-96" fmla="*/ 103810 h 2310578"/>
                <a:gd name="connsiteX6-97" fmla="*/ 7215935 w 9408512"/>
                <a:gd name="connsiteY6-98" fmla="*/ 89296 h 2310578"/>
                <a:gd name="connsiteX7-99" fmla="*/ 8449649 w 9408512"/>
                <a:gd name="connsiteY7-100" fmla="*/ 147353 h 2310578"/>
                <a:gd name="connsiteX8-101" fmla="*/ 9262449 w 9408512"/>
                <a:gd name="connsiteY8-102" fmla="*/ 190896 h 2310578"/>
                <a:gd name="connsiteX9-103" fmla="*/ 9393078 w 9408512"/>
                <a:gd name="connsiteY9-104" fmla="*/ 655353 h 2310578"/>
                <a:gd name="connsiteX10-105" fmla="*/ 9393078 w 9408512"/>
                <a:gd name="connsiteY10-106" fmla="*/ 1497182 h 2310578"/>
                <a:gd name="connsiteX11-107" fmla="*/ 9276963 w 9408512"/>
                <a:gd name="connsiteY11-108" fmla="*/ 1947124 h 2310578"/>
                <a:gd name="connsiteX12-109" fmla="*/ 8914106 w 9408512"/>
                <a:gd name="connsiteY12-110" fmla="*/ 2208382 h 2310578"/>
                <a:gd name="connsiteX13-111" fmla="*/ 7419135 w 9408512"/>
                <a:gd name="connsiteY13-112" fmla="*/ 2309982 h 2310578"/>
                <a:gd name="connsiteX14-113" fmla="*/ 6156392 w 9408512"/>
                <a:gd name="connsiteY14-114" fmla="*/ 2208382 h 2310578"/>
                <a:gd name="connsiteX15-115" fmla="*/ 4879135 w 9408512"/>
                <a:gd name="connsiteY15-116" fmla="*/ 2309982 h 2310578"/>
                <a:gd name="connsiteX16-117" fmla="*/ 2948735 w 9408512"/>
                <a:gd name="connsiteY16-118" fmla="*/ 2150324 h 2310578"/>
                <a:gd name="connsiteX17-119" fmla="*/ 1177992 w 9408512"/>
                <a:gd name="connsiteY17-120" fmla="*/ 2222896 h 2310578"/>
                <a:gd name="connsiteX18-121" fmla="*/ 263592 w 9408512"/>
                <a:gd name="connsiteY18-122" fmla="*/ 2208382 h 2310578"/>
                <a:gd name="connsiteX19-123" fmla="*/ 176506 w 9408512"/>
                <a:gd name="connsiteY19-124" fmla="*/ 1845524 h 2310578"/>
                <a:gd name="connsiteX20-125" fmla="*/ 118449 w 9408512"/>
                <a:gd name="connsiteY20-126" fmla="*/ 1410096 h 2310578"/>
                <a:gd name="connsiteX0-127" fmla="*/ 118971 w 9409034"/>
                <a:gd name="connsiteY0-128" fmla="*/ 1393372 h 2293854"/>
                <a:gd name="connsiteX1-129" fmla="*/ 2857 w 9409034"/>
                <a:gd name="connsiteY1-130" fmla="*/ 478971 h 2293854"/>
                <a:gd name="connsiteX2-131" fmla="*/ 249600 w 9409034"/>
                <a:gd name="connsiteY2-132" fmla="*/ 130629 h 2293854"/>
                <a:gd name="connsiteX3-133" fmla="*/ 1425257 w 9409034"/>
                <a:gd name="connsiteY3-134" fmla="*/ 0 h 2293854"/>
                <a:gd name="connsiteX4-135" fmla="*/ 3225028 w 9409034"/>
                <a:gd name="connsiteY4-136" fmla="*/ 43543 h 2293854"/>
                <a:gd name="connsiteX5-137" fmla="*/ 5576343 w 9409034"/>
                <a:gd name="connsiteY5-138" fmla="*/ 87086 h 2293854"/>
                <a:gd name="connsiteX6-139" fmla="*/ 7216457 w 9409034"/>
                <a:gd name="connsiteY6-140" fmla="*/ 72572 h 2293854"/>
                <a:gd name="connsiteX7-141" fmla="*/ 8450171 w 9409034"/>
                <a:gd name="connsiteY7-142" fmla="*/ 130629 h 2293854"/>
                <a:gd name="connsiteX8-143" fmla="*/ 9262971 w 9409034"/>
                <a:gd name="connsiteY8-144" fmla="*/ 174172 h 2293854"/>
                <a:gd name="connsiteX9-145" fmla="*/ 9393600 w 9409034"/>
                <a:gd name="connsiteY9-146" fmla="*/ 638629 h 2293854"/>
                <a:gd name="connsiteX10-147" fmla="*/ 9393600 w 9409034"/>
                <a:gd name="connsiteY10-148" fmla="*/ 1480458 h 2293854"/>
                <a:gd name="connsiteX11-149" fmla="*/ 9277485 w 9409034"/>
                <a:gd name="connsiteY11-150" fmla="*/ 1930400 h 2293854"/>
                <a:gd name="connsiteX12-151" fmla="*/ 8914628 w 9409034"/>
                <a:gd name="connsiteY12-152" fmla="*/ 2191658 h 2293854"/>
                <a:gd name="connsiteX13-153" fmla="*/ 7419657 w 9409034"/>
                <a:gd name="connsiteY13-154" fmla="*/ 2293258 h 2293854"/>
                <a:gd name="connsiteX14-155" fmla="*/ 6156914 w 9409034"/>
                <a:gd name="connsiteY14-156" fmla="*/ 2191658 h 2293854"/>
                <a:gd name="connsiteX15-157" fmla="*/ 4879657 w 9409034"/>
                <a:gd name="connsiteY15-158" fmla="*/ 2293258 h 2293854"/>
                <a:gd name="connsiteX16-159" fmla="*/ 2949257 w 9409034"/>
                <a:gd name="connsiteY16-160" fmla="*/ 2133600 h 2293854"/>
                <a:gd name="connsiteX17-161" fmla="*/ 1178514 w 9409034"/>
                <a:gd name="connsiteY17-162" fmla="*/ 2206172 h 2293854"/>
                <a:gd name="connsiteX18-163" fmla="*/ 264114 w 9409034"/>
                <a:gd name="connsiteY18-164" fmla="*/ 2191658 h 2293854"/>
                <a:gd name="connsiteX19-165" fmla="*/ 177028 w 9409034"/>
                <a:gd name="connsiteY19-166" fmla="*/ 1828800 h 2293854"/>
                <a:gd name="connsiteX20-167" fmla="*/ 118971 w 9409034"/>
                <a:gd name="connsiteY20-168" fmla="*/ 1393372 h 2293854"/>
                <a:gd name="connsiteX0-169" fmla="*/ 104764 w 9394827"/>
                <a:gd name="connsiteY0-170" fmla="*/ 1393372 h 2293854"/>
                <a:gd name="connsiteX1-171" fmla="*/ 3165 w 9394827"/>
                <a:gd name="connsiteY1-172" fmla="*/ 624114 h 2293854"/>
                <a:gd name="connsiteX2-173" fmla="*/ 235393 w 9394827"/>
                <a:gd name="connsiteY2-174" fmla="*/ 130629 h 2293854"/>
                <a:gd name="connsiteX3-175" fmla="*/ 1411050 w 9394827"/>
                <a:gd name="connsiteY3-176" fmla="*/ 0 h 2293854"/>
                <a:gd name="connsiteX4-177" fmla="*/ 3210821 w 9394827"/>
                <a:gd name="connsiteY4-178" fmla="*/ 43543 h 2293854"/>
                <a:gd name="connsiteX5-179" fmla="*/ 5562136 w 9394827"/>
                <a:gd name="connsiteY5-180" fmla="*/ 87086 h 2293854"/>
                <a:gd name="connsiteX6-181" fmla="*/ 7202250 w 9394827"/>
                <a:gd name="connsiteY6-182" fmla="*/ 72572 h 2293854"/>
                <a:gd name="connsiteX7-183" fmla="*/ 8435964 w 9394827"/>
                <a:gd name="connsiteY7-184" fmla="*/ 130629 h 2293854"/>
                <a:gd name="connsiteX8-185" fmla="*/ 9248764 w 9394827"/>
                <a:gd name="connsiteY8-186" fmla="*/ 174172 h 2293854"/>
                <a:gd name="connsiteX9-187" fmla="*/ 9379393 w 9394827"/>
                <a:gd name="connsiteY9-188" fmla="*/ 638629 h 2293854"/>
                <a:gd name="connsiteX10-189" fmla="*/ 9379393 w 9394827"/>
                <a:gd name="connsiteY10-190" fmla="*/ 1480458 h 2293854"/>
                <a:gd name="connsiteX11-191" fmla="*/ 9263278 w 9394827"/>
                <a:gd name="connsiteY11-192" fmla="*/ 1930400 h 2293854"/>
                <a:gd name="connsiteX12-193" fmla="*/ 8900421 w 9394827"/>
                <a:gd name="connsiteY12-194" fmla="*/ 2191658 h 2293854"/>
                <a:gd name="connsiteX13-195" fmla="*/ 7405450 w 9394827"/>
                <a:gd name="connsiteY13-196" fmla="*/ 2293258 h 2293854"/>
                <a:gd name="connsiteX14-197" fmla="*/ 6142707 w 9394827"/>
                <a:gd name="connsiteY14-198" fmla="*/ 2191658 h 2293854"/>
                <a:gd name="connsiteX15-199" fmla="*/ 4865450 w 9394827"/>
                <a:gd name="connsiteY15-200" fmla="*/ 2293258 h 2293854"/>
                <a:gd name="connsiteX16-201" fmla="*/ 2935050 w 9394827"/>
                <a:gd name="connsiteY16-202" fmla="*/ 2133600 h 2293854"/>
                <a:gd name="connsiteX17-203" fmla="*/ 1164307 w 9394827"/>
                <a:gd name="connsiteY17-204" fmla="*/ 2206172 h 2293854"/>
                <a:gd name="connsiteX18-205" fmla="*/ 249907 w 9394827"/>
                <a:gd name="connsiteY18-206" fmla="*/ 2191658 h 2293854"/>
                <a:gd name="connsiteX19-207" fmla="*/ 162821 w 9394827"/>
                <a:gd name="connsiteY19-208" fmla="*/ 1828800 h 2293854"/>
                <a:gd name="connsiteX20-209" fmla="*/ 104764 w 9394827"/>
                <a:gd name="connsiteY20-210" fmla="*/ 1393372 h 2293854"/>
                <a:gd name="connsiteX0-211" fmla="*/ 104764 w 9394827"/>
                <a:gd name="connsiteY0-212" fmla="*/ 1407886 h 2308368"/>
                <a:gd name="connsiteX1-213" fmla="*/ 3165 w 9394827"/>
                <a:gd name="connsiteY1-214" fmla="*/ 638628 h 2308368"/>
                <a:gd name="connsiteX2-215" fmla="*/ 235393 w 9394827"/>
                <a:gd name="connsiteY2-216" fmla="*/ 145143 h 2308368"/>
                <a:gd name="connsiteX3-217" fmla="*/ 1411050 w 9394827"/>
                <a:gd name="connsiteY3-218" fmla="*/ 14514 h 2308368"/>
                <a:gd name="connsiteX4-219" fmla="*/ 3210821 w 9394827"/>
                <a:gd name="connsiteY4-220" fmla="*/ 58057 h 2308368"/>
                <a:gd name="connsiteX5-221" fmla="*/ 5591164 w 9394827"/>
                <a:gd name="connsiteY5-222" fmla="*/ 0 h 2308368"/>
                <a:gd name="connsiteX6-223" fmla="*/ 7202250 w 9394827"/>
                <a:gd name="connsiteY6-224" fmla="*/ 87086 h 2308368"/>
                <a:gd name="connsiteX7-225" fmla="*/ 8435964 w 9394827"/>
                <a:gd name="connsiteY7-226" fmla="*/ 145143 h 2308368"/>
                <a:gd name="connsiteX8-227" fmla="*/ 9248764 w 9394827"/>
                <a:gd name="connsiteY8-228" fmla="*/ 188686 h 2308368"/>
                <a:gd name="connsiteX9-229" fmla="*/ 9379393 w 9394827"/>
                <a:gd name="connsiteY9-230" fmla="*/ 653143 h 2308368"/>
                <a:gd name="connsiteX10-231" fmla="*/ 9379393 w 9394827"/>
                <a:gd name="connsiteY10-232" fmla="*/ 1494972 h 2308368"/>
                <a:gd name="connsiteX11-233" fmla="*/ 9263278 w 9394827"/>
                <a:gd name="connsiteY11-234" fmla="*/ 1944914 h 2308368"/>
                <a:gd name="connsiteX12-235" fmla="*/ 8900421 w 9394827"/>
                <a:gd name="connsiteY12-236" fmla="*/ 2206172 h 2308368"/>
                <a:gd name="connsiteX13-237" fmla="*/ 7405450 w 9394827"/>
                <a:gd name="connsiteY13-238" fmla="*/ 2307772 h 2308368"/>
                <a:gd name="connsiteX14-239" fmla="*/ 6142707 w 9394827"/>
                <a:gd name="connsiteY14-240" fmla="*/ 2206172 h 2308368"/>
                <a:gd name="connsiteX15-241" fmla="*/ 4865450 w 9394827"/>
                <a:gd name="connsiteY15-242" fmla="*/ 2307772 h 2308368"/>
                <a:gd name="connsiteX16-243" fmla="*/ 2935050 w 9394827"/>
                <a:gd name="connsiteY16-244" fmla="*/ 2148114 h 2308368"/>
                <a:gd name="connsiteX17-245" fmla="*/ 1164307 w 9394827"/>
                <a:gd name="connsiteY17-246" fmla="*/ 2220686 h 2308368"/>
                <a:gd name="connsiteX18-247" fmla="*/ 249907 w 9394827"/>
                <a:gd name="connsiteY18-248" fmla="*/ 2206172 h 2308368"/>
                <a:gd name="connsiteX19-249" fmla="*/ 162821 w 9394827"/>
                <a:gd name="connsiteY19-250" fmla="*/ 1843314 h 2308368"/>
                <a:gd name="connsiteX20-251" fmla="*/ 104764 w 9394827"/>
                <a:gd name="connsiteY20-252" fmla="*/ 1407886 h 2308368"/>
                <a:gd name="connsiteX0-253" fmla="*/ 104764 w 9394827"/>
                <a:gd name="connsiteY0-254" fmla="*/ 1422400 h 2322882"/>
                <a:gd name="connsiteX1-255" fmla="*/ 3165 w 9394827"/>
                <a:gd name="connsiteY1-256" fmla="*/ 653142 h 2322882"/>
                <a:gd name="connsiteX2-257" fmla="*/ 235393 w 9394827"/>
                <a:gd name="connsiteY2-258" fmla="*/ 159657 h 2322882"/>
                <a:gd name="connsiteX3-259" fmla="*/ 1411050 w 9394827"/>
                <a:gd name="connsiteY3-260" fmla="*/ 29028 h 2322882"/>
                <a:gd name="connsiteX4-261" fmla="*/ 3210821 w 9394827"/>
                <a:gd name="connsiteY4-262" fmla="*/ 72571 h 2322882"/>
                <a:gd name="connsiteX5-263" fmla="*/ 5591164 w 9394827"/>
                <a:gd name="connsiteY5-264" fmla="*/ 14514 h 2322882"/>
                <a:gd name="connsiteX6-265" fmla="*/ 7202250 w 9394827"/>
                <a:gd name="connsiteY6-266" fmla="*/ 101600 h 2322882"/>
                <a:gd name="connsiteX7-267" fmla="*/ 8508536 w 9394827"/>
                <a:gd name="connsiteY7-268" fmla="*/ 0 h 2322882"/>
                <a:gd name="connsiteX8-269" fmla="*/ 9248764 w 9394827"/>
                <a:gd name="connsiteY8-270" fmla="*/ 203200 h 2322882"/>
                <a:gd name="connsiteX9-271" fmla="*/ 9379393 w 9394827"/>
                <a:gd name="connsiteY9-272" fmla="*/ 667657 h 2322882"/>
                <a:gd name="connsiteX10-273" fmla="*/ 9379393 w 9394827"/>
                <a:gd name="connsiteY10-274" fmla="*/ 1509486 h 2322882"/>
                <a:gd name="connsiteX11-275" fmla="*/ 9263278 w 9394827"/>
                <a:gd name="connsiteY11-276" fmla="*/ 1959428 h 2322882"/>
                <a:gd name="connsiteX12-277" fmla="*/ 8900421 w 9394827"/>
                <a:gd name="connsiteY12-278" fmla="*/ 2220686 h 2322882"/>
                <a:gd name="connsiteX13-279" fmla="*/ 7405450 w 9394827"/>
                <a:gd name="connsiteY13-280" fmla="*/ 2322286 h 2322882"/>
                <a:gd name="connsiteX14-281" fmla="*/ 6142707 w 9394827"/>
                <a:gd name="connsiteY14-282" fmla="*/ 2220686 h 2322882"/>
                <a:gd name="connsiteX15-283" fmla="*/ 4865450 w 9394827"/>
                <a:gd name="connsiteY15-284" fmla="*/ 2322286 h 2322882"/>
                <a:gd name="connsiteX16-285" fmla="*/ 2935050 w 9394827"/>
                <a:gd name="connsiteY16-286" fmla="*/ 2162628 h 2322882"/>
                <a:gd name="connsiteX17-287" fmla="*/ 1164307 w 9394827"/>
                <a:gd name="connsiteY17-288" fmla="*/ 2235200 h 2322882"/>
                <a:gd name="connsiteX18-289" fmla="*/ 249907 w 9394827"/>
                <a:gd name="connsiteY18-290" fmla="*/ 2220686 h 2322882"/>
                <a:gd name="connsiteX19-291" fmla="*/ 162821 w 9394827"/>
                <a:gd name="connsiteY19-292" fmla="*/ 1857828 h 2322882"/>
                <a:gd name="connsiteX20-293" fmla="*/ 104764 w 9394827"/>
                <a:gd name="connsiteY20-294" fmla="*/ 1422400 h 232288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9" name="任意多边形 4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-1" fmla="*/ 59709 w 9349772"/>
                <a:gd name="connsiteY0-2" fmla="*/ 1397815 h 2298297"/>
                <a:gd name="connsiteX1-3" fmla="*/ 45195 w 9349772"/>
                <a:gd name="connsiteY1-4" fmla="*/ 410843 h 2298297"/>
                <a:gd name="connsiteX2-5" fmla="*/ 683823 w 9349772"/>
                <a:gd name="connsiteY2-6" fmla="*/ 178615 h 2298297"/>
                <a:gd name="connsiteX3-7" fmla="*/ 1365995 w 9349772"/>
                <a:gd name="connsiteY3-8" fmla="*/ 4443 h 2298297"/>
                <a:gd name="connsiteX4-9" fmla="*/ 3165766 w 9349772"/>
                <a:gd name="connsiteY4-10" fmla="*/ 47986 h 2298297"/>
                <a:gd name="connsiteX5-11" fmla="*/ 5517081 w 9349772"/>
                <a:gd name="connsiteY5-12" fmla="*/ 91529 h 2298297"/>
                <a:gd name="connsiteX6-13" fmla="*/ 7157195 w 9349772"/>
                <a:gd name="connsiteY6-14" fmla="*/ 77015 h 2298297"/>
                <a:gd name="connsiteX7-15" fmla="*/ 8390909 w 9349772"/>
                <a:gd name="connsiteY7-16" fmla="*/ 135072 h 2298297"/>
                <a:gd name="connsiteX8-17" fmla="*/ 9203709 w 9349772"/>
                <a:gd name="connsiteY8-18" fmla="*/ 178615 h 2298297"/>
                <a:gd name="connsiteX9-19" fmla="*/ 9334338 w 9349772"/>
                <a:gd name="connsiteY9-20" fmla="*/ 643072 h 2298297"/>
                <a:gd name="connsiteX10-21" fmla="*/ 9334338 w 9349772"/>
                <a:gd name="connsiteY10-22" fmla="*/ 1484901 h 2298297"/>
                <a:gd name="connsiteX11-23" fmla="*/ 9218223 w 9349772"/>
                <a:gd name="connsiteY11-24" fmla="*/ 1934843 h 2298297"/>
                <a:gd name="connsiteX12-25" fmla="*/ 8855366 w 9349772"/>
                <a:gd name="connsiteY12-26" fmla="*/ 2196101 h 2298297"/>
                <a:gd name="connsiteX13-27" fmla="*/ 7360395 w 9349772"/>
                <a:gd name="connsiteY13-28" fmla="*/ 2297701 h 2298297"/>
                <a:gd name="connsiteX14-29" fmla="*/ 6097652 w 9349772"/>
                <a:gd name="connsiteY14-30" fmla="*/ 2196101 h 2298297"/>
                <a:gd name="connsiteX15-31" fmla="*/ 4820395 w 9349772"/>
                <a:gd name="connsiteY15-32" fmla="*/ 2297701 h 2298297"/>
                <a:gd name="connsiteX16-33" fmla="*/ 2889995 w 9349772"/>
                <a:gd name="connsiteY16-34" fmla="*/ 2138043 h 2298297"/>
                <a:gd name="connsiteX17-35" fmla="*/ 1119252 w 9349772"/>
                <a:gd name="connsiteY17-36" fmla="*/ 2210615 h 2298297"/>
                <a:gd name="connsiteX18-37" fmla="*/ 204852 w 9349772"/>
                <a:gd name="connsiteY18-38" fmla="*/ 2196101 h 2298297"/>
                <a:gd name="connsiteX19-39" fmla="*/ 117766 w 9349772"/>
                <a:gd name="connsiteY19-40" fmla="*/ 1833243 h 2298297"/>
                <a:gd name="connsiteX20-41" fmla="*/ 59709 w 9349772"/>
                <a:gd name="connsiteY20-42" fmla="*/ 1397815 h 2298297"/>
                <a:gd name="connsiteX0-43" fmla="*/ 24725 w 9314788"/>
                <a:gd name="connsiteY0-44" fmla="*/ 1405232 h 2305714"/>
                <a:gd name="connsiteX1-45" fmla="*/ 10211 w 9314788"/>
                <a:gd name="connsiteY1-46" fmla="*/ 418260 h 2305714"/>
                <a:gd name="connsiteX2-47" fmla="*/ 140839 w 9314788"/>
                <a:gd name="connsiteY2-48" fmla="*/ 40889 h 2305714"/>
                <a:gd name="connsiteX3-49" fmla="*/ 1331011 w 9314788"/>
                <a:gd name="connsiteY3-50" fmla="*/ 11860 h 2305714"/>
                <a:gd name="connsiteX4-51" fmla="*/ 3130782 w 9314788"/>
                <a:gd name="connsiteY4-52" fmla="*/ 55403 h 2305714"/>
                <a:gd name="connsiteX5-53" fmla="*/ 5482097 w 9314788"/>
                <a:gd name="connsiteY5-54" fmla="*/ 98946 h 2305714"/>
                <a:gd name="connsiteX6-55" fmla="*/ 7122211 w 9314788"/>
                <a:gd name="connsiteY6-56" fmla="*/ 84432 h 2305714"/>
                <a:gd name="connsiteX7-57" fmla="*/ 8355925 w 9314788"/>
                <a:gd name="connsiteY7-58" fmla="*/ 142489 h 2305714"/>
                <a:gd name="connsiteX8-59" fmla="*/ 9168725 w 9314788"/>
                <a:gd name="connsiteY8-60" fmla="*/ 186032 h 2305714"/>
                <a:gd name="connsiteX9-61" fmla="*/ 9299354 w 9314788"/>
                <a:gd name="connsiteY9-62" fmla="*/ 650489 h 2305714"/>
                <a:gd name="connsiteX10-63" fmla="*/ 9299354 w 9314788"/>
                <a:gd name="connsiteY10-64" fmla="*/ 1492318 h 2305714"/>
                <a:gd name="connsiteX11-65" fmla="*/ 9183239 w 9314788"/>
                <a:gd name="connsiteY11-66" fmla="*/ 1942260 h 2305714"/>
                <a:gd name="connsiteX12-67" fmla="*/ 8820382 w 9314788"/>
                <a:gd name="connsiteY12-68" fmla="*/ 2203518 h 2305714"/>
                <a:gd name="connsiteX13-69" fmla="*/ 7325411 w 9314788"/>
                <a:gd name="connsiteY13-70" fmla="*/ 2305118 h 2305714"/>
                <a:gd name="connsiteX14-71" fmla="*/ 6062668 w 9314788"/>
                <a:gd name="connsiteY14-72" fmla="*/ 2203518 h 2305714"/>
                <a:gd name="connsiteX15-73" fmla="*/ 4785411 w 9314788"/>
                <a:gd name="connsiteY15-74" fmla="*/ 2305118 h 2305714"/>
                <a:gd name="connsiteX16-75" fmla="*/ 2855011 w 9314788"/>
                <a:gd name="connsiteY16-76" fmla="*/ 2145460 h 2305714"/>
                <a:gd name="connsiteX17-77" fmla="*/ 1084268 w 9314788"/>
                <a:gd name="connsiteY17-78" fmla="*/ 2218032 h 2305714"/>
                <a:gd name="connsiteX18-79" fmla="*/ 169868 w 9314788"/>
                <a:gd name="connsiteY18-80" fmla="*/ 2203518 h 2305714"/>
                <a:gd name="connsiteX19-81" fmla="*/ 82782 w 9314788"/>
                <a:gd name="connsiteY19-82" fmla="*/ 1840660 h 2305714"/>
                <a:gd name="connsiteX20-83" fmla="*/ 24725 w 9314788"/>
                <a:gd name="connsiteY20-84" fmla="*/ 1405232 h 2305714"/>
                <a:gd name="connsiteX0-85" fmla="*/ 118449 w 9408512"/>
                <a:gd name="connsiteY0-86" fmla="*/ 1410096 h 2310578"/>
                <a:gd name="connsiteX1-87" fmla="*/ 2335 w 9408512"/>
                <a:gd name="connsiteY1-88" fmla="*/ 495695 h 2310578"/>
                <a:gd name="connsiteX2-89" fmla="*/ 234563 w 9408512"/>
                <a:gd name="connsiteY2-90" fmla="*/ 45753 h 2310578"/>
                <a:gd name="connsiteX3-91" fmla="*/ 1424735 w 9408512"/>
                <a:gd name="connsiteY3-92" fmla="*/ 16724 h 2310578"/>
                <a:gd name="connsiteX4-93" fmla="*/ 3224506 w 9408512"/>
                <a:gd name="connsiteY4-94" fmla="*/ 60267 h 2310578"/>
                <a:gd name="connsiteX5-95" fmla="*/ 5575821 w 9408512"/>
                <a:gd name="connsiteY5-96" fmla="*/ 103810 h 2310578"/>
                <a:gd name="connsiteX6-97" fmla="*/ 7215935 w 9408512"/>
                <a:gd name="connsiteY6-98" fmla="*/ 89296 h 2310578"/>
                <a:gd name="connsiteX7-99" fmla="*/ 8449649 w 9408512"/>
                <a:gd name="connsiteY7-100" fmla="*/ 147353 h 2310578"/>
                <a:gd name="connsiteX8-101" fmla="*/ 9262449 w 9408512"/>
                <a:gd name="connsiteY8-102" fmla="*/ 190896 h 2310578"/>
                <a:gd name="connsiteX9-103" fmla="*/ 9393078 w 9408512"/>
                <a:gd name="connsiteY9-104" fmla="*/ 655353 h 2310578"/>
                <a:gd name="connsiteX10-105" fmla="*/ 9393078 w 9408512"/>
                <a:gd name="connsiteY10-106" fmla="*/ 1497182 h 2310578"/>
                <a:gd name="connsiteX11-107" fmla="*/ 9276963 w 9408512"/>
                <a:gd name="connsiteY11-108" fmla="*/ 1947124 h 2310578"/>
                <a:gd name="connsiteX12-109" fmla="*/ 8914106 w 9408512"/>
                <a:gd name="connsiteY12-110" fmla="*/ 2208382 h 2310578"/>
                <a:gd name="connsiteX13-111" fmla="*/ 7419135 w 9408512"/>
                <a:gd name="connsiteY13-112" fmla="*/ 2309982 h 2310578"/>
                <a:gd name="connsiteX14-113" fmla="*/ 6156392 w 9408512"/>
                <a:gd name="connsiteY14-114" fmla="*/ 2208382 h 2310578"/>
                <a:gd name="connsiteX15-115" fmla="*/ 4879135 w 9408512"/>
                <a:gd name="connsiteY15-116" fmla="*/ 2309982 h 2310578"/>
                <a:gd name="connsiteX16-117" fmla="*/ 2948735 w 9408512"/>
                <a:gd name="connsiteY16-118" fmla="*/ 2150324 h 2310578"/>
                <a:gd name="connsiteX17-119" fmla="*/ 1177992 w 9408512"/>
                <a:gd name="connsiteY17-120" fmla="*/ 2222896 h 2310578"/>
                <a:gd name="connsiteX18-121" fmla="*/ 263592 w 9408512"/>
                <a:gd name="connsiteY18-122" fmla="*/ 2208382 h 2310578"/>
                <a:gd name="connsiteX19-123" fmla="*/ 176506 w 9408512"/>
                <a:gd name="connsiteY19-124" fmla="*/ 1845524 h 2310578"/>
                <a:gd name="connsiteX20-125" fmla="*/ 118449 w 9408512"/>
                <a:gd name="connsiteY20-126" fmla="*/ 1410096 h 2310578"/>
                <a:gd name="connsiteX0-127" fmla="*/ 118971 w 9409034"/>
                <a:gd name="connsiteY0-128" fmla="*/ 1393372 h 2293854"/>
                <a:gd name="connsiteX1-129" fmla="*/ 2857 w 9409034"/>
                <a:gd name="connsiteY1-130" fmla="*/ 478971 h 2293854"/>
                <a:gd name="connsiteX2-131" fmla="*/ 249600 w 9409034"/>
                <a:gd name="connsiteY2-132" fmla="*/ 130629 h 2293854"/>
                <a:gd name="connsiteX3-133" fmla="*/ 1425257 w 9409034"/>
                <a:gd name="connsiteY3-134" fmla="*/ 0 h 2293854"/>
                <a:gd name="connsiteX4-135" fmla="*/ 3225028 w 9409034"/>
                <a:gd name="connsiteY4-136" fmla="*/ 43543 h 2293854"/>
                <a:gd name="connsiteX5-137" fmla="*/ 5576343 w 9409034"/>
                <a:gd name="connsiteY5-138" fmla="*/ 87086 h 2293854"/>
                <a:gd name="connsiteX6-139" fmla="*/ 7216457 w 9409034"/>
                <a:gd name="connsiteY6-140" fmla="*/ 72572 h 2293854"/>
                <a:gd name="connsiteX7-141" fmla="*/ 8450171 w 9409034"/>
                <a:gd name="connsiteY7-142" fmla="*/ 130629 h 2293854"/>
                <a:gd name="connsiteX8-143" fmla="*/ 9262971 w 9409034"/>
                <a:gd name="connsiteY8-144" fmla="*/ 174172 h 2293854"/>
                <a:gd name="connsiteX9-145" fmla="*/ 9393600 w 9409034"/>
                <a:gd name="connsiteY9-146" fmla="*/ 638629 h 2293854"/>
                <a:gd name="connsiteX10-147" fmla="*/ 9393600 w 9409034"/>
                <a:gd name="connsiteY10-148" fmla="*/ 1480458 h 2293854"/>
                <a:gd name="connsiteX11-149" fmla="*/ 9277485 w 9409034"/>
                <a:gd name="connsiteY11-150" fmla="*/ 1930400 h 2293854"/>
                <a:gd name="connsiteX12-151" fmla="*/ 8914628 w 9409034"/>
                <a:gd name="connsiteY12-152" fmla="*/ 2191658 h 2293854"/>
                <a:gd name="connsiteX13-153" fmla="*/ 7419657 w 9409034"/>
                <a:gd name="connsiteY13-154" fmla="*/ 2293258 h 2293854"/>
                <a:gd name="connsiteX14-155" fmla="*/ 6156914 w 9409034"/>
                <a:gd name="connsiteY14-156" fmla="*/ 2191658 h 2293854"/>
                <a:gd name="connsiteX15-157" fmla="*/ 4879657 w 9409034"/>
                <a:gd name="connsiteY15-158" fmla="*/ 2293258 h 2293854"/>
                <a:gd name="connsiteX16-159" fmla="*/ 2949257 w 9409034"/>
                <a:gd name="connsiteY16-160" fmla="*/ 2133600 h 2293854"/>
                <a:gd name="connsiteX17-161" fmla="*/ 1178514 w 9409034"/>
                <a:gd name="connsiteY17-162" fmla="*/ 2206172 h 2293854"/>
                <a:gd name="connsiteX18-163" fmla="*/ 264114 w 9409034"/>
                <a:gd name="connsiteY18-164" fmla="*/ 2191658 h 2293854"/>
                <a:gd name="connsiteX19-165" fmla="*/ 177028 w 9409034"/>
                <a:gd name="connsiteY19-166" fmla="*/ 1828800 h 2293854"/>
                <a:gd name="connsiteX20-167" fmla="*/ 118971 w 9409034"/>
                <a:gd name="connsiteY20-168" fmla="*/ 1393372 h 2293854"/>
                <a:gd name="connsiteX0-169" fmla="*/ 104764 w 9394827"/>
                <a:gd name="connsiteY0-170" fmla="*/ 1393372 h 2293854"/>
                <a:gd name="connsiteX1-171" fmla="*/ 3165 w 9394827"/>
                <a:gd name="connsiteY1-172" fmla="*/ 624114 h 2293854"/>
                <a:gd name="connsiteX2-173" fmla="*/ 235393 w 9394827"/>
                <a:gd name="connsiteY2-174" fmla="*/ 130629 h 2293854"/>
                <a:gd name="connsiteX3-175" fmla="*/ 1411050 w 9394827"/>
                <a:gd name="connsiteY3-176" fmla="*/ 0 h 2293854"/>
                <a:gd name="connsiteX4-177" fmla="*/ 3210821 w 9394827"/>
                <a:gd name="connsiteY4-178" fmla="*/ 43543 h 2293854"/>
                <a:gd name="connsiteX5-179" fmla="*/ 5562136 w 9394827"/>
                <a:gd name="connsiteY5-180" fmla="*/ 87086 h 2293854"/>
                <a:gd name="connsiteX6-181" fmla="*/ 7202250 w 9394827"/>
                <a:gd name="connsiteY6-182" fmla="*/ 72572 h 2293854"/>
                <a:gd name="connsiteX7-183" fmla="*/ 8435964 w 9394827"/>
                <a:gd name="connsiteY7-184" fmla="*/ 130629 h 2293854"/>
                <a:gd name="connsiteX8-185" fmla="*/ 9248764 w 9394827"/>
                <a:gd name="connsiteY8-186" fmla="*/ 174172 h 2293854"/>
                <a:gd name="connsiteX9-187" fmla="*/ 9379393 w 9394827"/>
                <a:gd name="connsiteY9-188" fmla="*/ 638629 h 2293854"/>
                <a:gd name="connsiteX10-189" fmla="*/ 9379393 w 9394827"/>
                <a:gd name="connsiteY10-190" fmla="*/ 1480458 h 2293854"/>
                <a:gd name="connsiteX11-191" fmla="*/ 9263278 w 9394827"/>
                <a:gd name="connsiteY11-192" fmla="*/ 1930400 h 2293854"/>
                <a:gd name="connsiteX12-193" fmla="*/ 8900421 w 9394827"/>
                <a:gd name="connsiteY12-194" fmla="*/ 2191658 h 2293854"/>
                <a:gd name="connsiteX13-195" fmla="*/ 7405450 w 9394827"/>
                <a:gd name="connsiteY13-196" fmla="*/ 2293258 h 2293854"/>
                <a:gd name="connsiteX14-197" fmla="*/ 6142707 w 9394827"/>
                <a:gd name="connsiteY14-198" fmla="*/ 2191658 h 2293854"/>
                <a:gd name="connsiteX15-199" fmla="*/ 4865450 w 9394827"/>
                <a:gd name="connsiteY15-200" fmla="*/ 2293258 h 2293854"/>
                <a:gd name="connsiteX16-201" fmla="*/ 2935050 w 9394827"/>
                <a:gd name="connsiteY16-202" fmla="*/ 2133600 h 2293854"/>
                <a:gd name="connsiteX17-203" fmla="*/ 1164307 w 9394827"/>
                <a:gd name="connsiteY17-204" fmla="*/ 2206172 h 2293854"/>
                <a:gd name="connsiteX18-205" fmla="*/ 249907 w 9394827"/>
                <a:gd name="connsiteY18-206" fmla="*/ 2191658 h 2293854"/>
                <a:gd name="connsiteX19-207" fmla="*/ 162821 w 9394827"/>
                <a:gd name="connsiteY19-208" fmla="*/ 1828800 h 2293854"/>
                <a:gd name="connsiteX20-209" fmla="*/ 104764 w 9394827"/>
                <a:gd name="connsiteY20-210" fmla="*/ 1393372 h 2293854"/>
                <a:gd name="connsiteX0-211" fmla="*/ 104764 w 9394827"/>
                <a:gd name="connsiteY0-212" fmla="*/ 1407886 h 2308368"/>
                <a:gd name="connsiteX1-213" fmla="*/ 3165 w 9394827"/>
                <a:gd name="connsiteY1-214" fmla="*/ 638628 h 2308368"/>
                <a:gd name="connsiteX2-215" fmla="*/ 235393 w 9394827"/>
                <a:gd name="connsiteY2-216" fmla="*/ 145143 h 2308368"/>
                <a:gd name="connsiteX3-217" fmla="*/ 1411050 w 9394827"/>
                <a:gd name="connsiteY3-218" fmla="*/ 14514 h 2308368"/>
                <a:gd name="connsiteX4-219" fmla="*/ 3210821 w 9394827"/>
                <a:gd name="connsiteY4-220" fmla="*/ 58057 h 2308368"/>
                <a:gd name="connsiteX5-221" fmla="*/ 5591164 w 9394827"/>
                <a:gd name="connsiteY5-222" fmla="*/ 0 h 2308368"/>
                <a:gd name="connsiteX6-223" fmla="*/ 7202250 w 9394827"/>
                <a:gd name="connsiteY6-224" fmla="*/ 87086 h 2308368"/>
                <a:gd name="connsiteX7-225" fmla="*/ 8435964 w 9394827"/>
                <a:gd name="connsiteY7-226" fmla="*/ 145143 h 2308368"/>
                <a:gd name="connsiteX8-227" fmla="*/ 9248764 w 9394827"/>
                <a:gd name="connsiteY8-228" fmla="*/ 188686 h 2308368"/>
                <a:gd name="connsiteX9-229" fmla="*/ 9379393 w 9394827"/>
                <a:gd name="connsiteY9-230" fmla="*/ 653143 h 2308368"/>
                <a:gd name="connsiteX10-231" fmla="*/ 9379393 w 9394827"/>
                <a:gd name="connsiteY10-232" fmla="*/ 1494972 h 2308368"/>
                <a:gd name="connsiteX11-233" fmla="*/ 9263278 w 9394827"/>
                <a:gd name="connsiteY11-234" fmla="*/ 1944914 h 2308368"/>
                <a:gd name="connsiteX12-235" fmla="*/ 8900421 w 9394827"/>
                <a:gd name="connsiteY12-236" fmla="*/ 2206172 h 2308368"/>
                <a:gd name="connsiteX13-237" fmla="*/ 7405450 w 9394827"/>
                <a:gd name="connsiteY13-238" fmla="*/ 2307772 h 2308368"/>
                <a:gd name="connsiteX14-239" fmla="*/ 6142707 w 9394827"/>
                <a:gd name="connsiteY14-240" fmla="*/ 2206172 h 2308368"/>
                <a:gd name="connsiteX15-241" fmla="*/ 4865450 w 9394827"/>
                <a:gd name="connsiteY15-242" fmla="*/ 2307772 h 2308368"/>
                <a:gd name="connsiteX16-243" fmla="*/ 2935050 w 9394827"/>
                <a:gd name="connsiteY16-244" fmla="*/ 2148114 h 2308368"/>
                <a:gd name="connsiteX17-245" fmla="*/ 1164307 w 9394827"/>
                <a:gd name="connsiteY17-246" fmla="*/ 2220686 h 2308368"/>
                <a:gd name="connsiteX18-247" fmla="*/ 249907 w 9394827"/>
                <a:gd name="connsiteY18-248" fmla="*/ 2206172 h 2308368"/>
                <a:gd name="connsiteX19-249" fmla="*/ 162821 w 9394827"/>
                <a:gd name="connsiteY19-250" fmla="*/ 1843314 h 2308368"/>
                <a:gd name="connsiteX20-251" fmla="*/ 104764 w 9394827"/>
                <a:gd name="connsiteY20-252" fmla="*/ 1407886 h 2308368"/>
                <a:gd name="connsiteX0-253" fmla="*/ 104764 w 9394827"/>
                <a:gd name="connsiteY0-254" fmla="*/ 1422400 h 2322882"/>
                <a:gd name="connsiteX1-255" fmla="*/ 3165 w 9394827"/>
                <a:gd name="connsiteY1-256" fmla="*/ 653142 h 2322882"/>
                <a:gd name="connsiteX2-257" fmla="*/ 235393 w 9394827"/>
                <a:gd name="connsiteY2-258" fmla="*/ 159657 h 2322882"/>
                <a:gd name="connsiteX3-259" fmla="*/ 1411050 w 9394827"/>
                <a:gd name="connsiteY3-260" fmla="*/ 29028 h 2322882"/>
                <a:gd name="connsiteX4-261" fmla="*/ 3210821 w 9394827"/>
                <a:gd name="connsiteY4-262" fmla="*/ 72571 h 2322882"/>
                <a:gd name="connsiteX5-263" fmla="*/ 5591164 w 9394827"/>
                <a:gd name="connsiteY5-264" fmla="*/ 14514 h 2322882"/>
                <a:gd name="connsiteX6-265" fmla="*/ 7202250 w 9394827"/>
                <a:gd name="connsiteY6-266" fmla="*/ 101600 h 2322882"/>
                <a:gd name="connsiteX7-267" fmla="*/ 8508536 w 9394827"/>
                <a:gd name="connsiteY7-268" fmla="*/ 0 h 2322882"/>
                <a:gd name="connsiteX8-269" fmla="*/ 9248764 w 9394827"/>
                <a:gd name="connsiteY8-270" fmla="*/ 203200 h 2322882"/>
                <a:gd name="connsiteX9-271" fmla="*/ 9379393 w 9394827"/>
                <a:gd name="connsiteY9-272" fmla="*/ 667657 h 2322882"/>
                <a:gd name="connsiteX10-273" fmla="*/ 9379393 w 9394827"/>
                <a:gd name="connsiteY10-274" fmla="*/ 1509486 h 2322882"/>
                <a:gd name="connsiteX11-275" fmla="*/ 9263278 w 9394827"/>
                <a:gd name="connsiteY11-276" fmla="*/ 1959428 h 2322882"/>
                <a:gd name="connsiteX12-277" fmla="*/ 8900421 w 9394827"/>
                <a:gd name="connsiteY12-278" fmla="*/ 2220686 h 2322882"/>
                <a:gd name="connsiteX13-279" fmla="*/ 7405450 w 9394827"/>
                <a:gd name="connsiteY13-280" fmla="*/ 2322286 h 2322882"/>
                <a:gd name="connsiteX14-281" fmla="*/ 6142707 w 9394827"/>
                <a:gd name="connsiteY14-282" fmla="*/ 2220686 h 2322882"/>
                <a:gd name="connsiteX15-283" fmla="*/ 4865450 w 9394827"/>
                <a:gd name="connsiteY15-284" fmla="*/ 2322286 h 2322882"/>
                <a:gd name="connsiteX16-285" fmla="*/ 2935050 w 9394827"/>
                <a:gd name="connsiteY16-286" fmla="*/ 2162628 h 2322882"/>
                <a:gd name="connsiteX17-287" fmla="*/ 1164307 w 9394827"/>
                <a:gd name="connsiteY17-288" fmla="*/ 2235200 h 2322882"/>
                <a:gd name="connsiteX18-289" fmla="*/ 249907 w 9394827"/>
                <a:gd name="connsiteY18-290" fmla="*/ 2220686 h 2322882"/>
                <a:gd name="connsiteX19-291" fmla="*/ 162821 w 9394827"/>
                <a:gd name="connsiteY19-292" fmla="*/ 1857828 h 2322882"/>
                <a:gd name="connsiteX20-293" fmla="*/ 104764 w 9394827"/>
                <a:gd name="connsiteY20-294" fmla="*/ 1422400 h 232288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10" name="文本框 5"/>
          <p:cNvSpPr txBox="1"/>
          <p:nvPr/>
        </p:nvSpPr>
        <p:spPr>
          <a:xfrm>
            <a:off x="4907280" y="2152619"/>
            <a:ext cx="2377438" cy="631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Nhân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vật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sp>
        <p:nvSpPr>
          <p:cNvPr id="11" name="文本框 6"/>
          <p:cNvSpPr txBox="1"/>
          <p:nvPr/>
        </p:nvSpPr>
        <p:spPr>
          <a:xfrm>
            <a:off x="1497997" y="3265714"/>
            <a:ext cx="969251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---------, --------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-------------.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cừu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sậy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----------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191" y="1086746"/>
            <a:ext cx="3135617" cy="103666"/>
          </a:xfrm>
          <a:prstGeom prst="rect">
            <a:avLst/>
          </a:prstGeom>
        </p:spPr>
      </p:pic>
      <p:sp>
        <p:nvSpPr>
          <p:cNvPr id="3" name="文本框 21"/>
          <p:cNvSpPr txBox="1"/>
          <p:nvPr/>
        </p:nvSpPr>
        <p:spPr>
          <a:xfrm>
            <a:off x="4127162" y="125007"/>
            <a:ext cx="39376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Truyện</a:t>
            </a:r>
            <a:r>
              <a:rPr lang="en-US" altLang="zh-CN" sz="40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40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ngụ</a:t>
            </a:r>
            <a:r>
              <a:rPr lang="en-US" altLang="zh-CN" sz="40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40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ngôn</a:t>
            </a:r>
            <a:endParaRPr lang="en-US" altLang="zh-CN" sz="4000" b="1" dirty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57805" y="3135474"/>
            <a:ext cx="12490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109691" y="3102812"/>
            <a:ext cx="10711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67603" y="3113702"/>
            <a:ext cx="16337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67128" y="4800990"/>
            <a:ext cx="12298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5" grpId="0"/>
      <p:bldP spid="14" grpId="0"/>
      <p:bldP spid="15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659" y="4514018"/>
            <a:ext cx="4391341" cy="439134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911"/>
            <a:ext cx="3724275" cy="1838325"/>
          </a:xfrm>
          <a:prstGeom prst="rect">
            <a:avLst/>
          </a:prstGeom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084" y="902562"/>
            <a:ext cx="6937828" cy="2124302"/>
          </a:xfrm>
          <a:prstGeom prst="rect">
            <a:avLst/>
          </a:prstGeom>
        </p:spPr>
      </p:pic>
      <p:grpSp>
        <p:nvGrpSpPr>
          <p:cNvPr id="7" name="组合 9"/>
          <p:cNvGrpSpPr/>
          <p:nvPr/>
        </p:nvGrpSpPr>
        <p:grpSpPr>
          <a:xfrm>
            <a:off x="1534886" y="3180146"/>
            <a:ext cx="8958943" cy="3002940"/>
            <a:chOff x="1936535" y="3935752"/>
            <a:chExt cx="8318930" cy="2056864"/>
          </a:xfrm>
        </p:grpSpPr>
        <p:sp>
          <p:nvSpPr>
            <p:cNvPr id="8" name="任意多边形 3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-1" fmla="*/ 59709 w 9349772"/>
                <a:gd name="connsiteY0-2" fmla="*/ 1397815 h 2298297"/>
                <a:gd name="connsiteX1-3" fmla="*/ 45195 w 9349772"/>
                <a:gd name="connsiteY1-4" fmla="*/ 410843 h 2298297"/>
                <a:gd name="connsiteX2-5" fmla="*/ 683823 w 9349772"/>
                <a:gd name="connsiteY2-6" fmla="*/ 178615 h 2298297"/>
                <a:gd name="connsiteX3-7" fmla="*/ 1365995 w 9349772"/>
                <a:gd name="connsiteY3-8" fmla="*/ 4443 h 2298297"/>
                <a:gd name="connsiteX4-9" fmla="*/ 3165766 w 9349772"/>
                <a:gd name="connsiteY4-10" fmla="*/ 47986 h 2298297"/>
                <a:gd name="connsiteX5-11" fmla="*/ 5517081 w 9349772"/>
                <a:gd name="connsiteY5-12" fmla="*/ 91529 h 2298297"/>
                <a:gd name="connsiteX6-13" fmla="*/ 7157195 w 9349772"/>
                <a:gd name="connsiteY6-14" fmla="*/ 77015 h 2298297"/>
                <a:gd name="connsiteX7-15" fmla="*/ 8390909 w 9349772"/>
                <a:gd name="connsiteY7-16" fmla="*/ 135072 h 2298297"/>
                <a:gd name="connsiteX8-17" fmla="*/ 9203709 w 9349772"/>
                <a:gd name="connsiteY8-18" fmla="*/ 178615 h 2298297"/>
                <a:gd name="connsiteX9-19" fmla="*/ 9334338 w 9349772"/>
                <a:gd name="connsiteY9-20" fmla="*/ 643072 h 2298297"/>
                <a:gd name="connsiteX10-21" fmla="*/ 9334338 w 9349772"/>
                <a:gd name="connsiteY10-22" fmla="*/ 1484901 h 2298297"/>
                <a:gd name="connsiteX11-23" fmla="*/ 9218223 w 9349772"/>
                <a:gd name="connsiteY11-24" fmla="*/ 1934843 h 2298297"/>
                <a:gd name="connsiteX12-25" fmla="*/ 8855366 w 9349772"/>
                <a:gd name="connsiteY12-26" fmla="*/ 2196101 h 2298297"/>
                <a:gd name="connsiteX13-27" fmla="*/ 7360395 w 9349772"/>
                <a:gd name="connsiteY13-28" fmla="*/ 2297701 h 2298297"/>
                <a:gd name="connsiteX14-29" fmla="*/ 6097652 w 9349772"/>
                <a:gd name="connsiteY14-30" fmla="*/ 2196101 h 2298297"/>
                <a:gd name="connsiteX15-31" fmla="*/ 4820395 w 9349772"/>
                <a:gd name="connsiteY15-32" fmla="*/ 2297701 h 2298297"/>
                <a:gd name="connsiteX16-33" fmla="*/ 2889995 w 9349772"/>
                <a:gd name="connsiteY16-34" fmla="*/ 2138043 h 2298297"/>
                <a:gd name="connsiteX17-35" fmla="*/ 1119252 w 9349772"/>
                <a:gd name="connsiteY17-36" fmla="*/ 2210615 h 2298297"/>
                <a:gd name="connsiteX18-37" fmla="*/ 204852 w 9349772"/>
                <a:gd name="connsiteY18-38" fmla="*/ 2196101 h 2298297"/>
                <a:gd name="connsiteX19-39" fmla="*/ 117766 w 9349772"/>
                <a:gd name="connsiteY19-40" fmla="*/ 1833243 h 2298297"/>
                <a:gd name="connsiteX20-41" fmla="*/ 59709 w 9349772"/>
                <a:gd name="connsiteY20-42" fmla="*/ 1397815 h 2298297"/>
                <a:gd name="connsiteX0-43" fmla="*/ 24725 w 9314788"/>
                <a:gd name="connsiteY0-44" fmla="*/ 1405232 h 2305714"/>
                <a:gd name="connsiteX1-45" fmla="*/ 10211 w 9314788"/>
                <a:gd name="connsiteY1-46" fmla="*/ 418260 h 2305714"/>
                <a:gd name="connsiteX2-47" fmla="*/ 140839 w 9314788"/>
                <a:gd name="connsiteY2-48" fmla="*/ 40889 h 2305714"/>
                <a:gd name="connsiteX3-49" fmla="*/ 1331011 w 9314788"/>
                <a:gd name="connsiteY3-50" fmla="*/ 11860 h 2305714"/>
                <a:gd name="connsiteX4-51" fmla="*/ 3130782 w 9314788"/>
                <a:gd name="connsiteY4-52" fmla="*/ 55403 h 2305714"/>
                <a:gd name="connsiteX5-53" fmla="*/ 5482097 w 9314788"/>
                <a:gd name="connsiteY5-54" fmla="*/ 98946 h 2305714"/>
                <a:gd name="connsiteX6-55" fmla="*/ 7122211 w 9314788"/>
                <a:gd name="connsiteY6-56" fmla="*/ 84432 h 2305714"/>
                <a:gd name="connsiteX7-57" fmla="*/ 8355925 w 9314788"/>
                <a:gd name="connsiteY7-58" fmla="*/ 142489 h 2305714"/>
                <a:gd name="connsiteX8-59" fmla="*/ 9168725 w 9314788"/>
                <a:gd name="connsiteY8-60" fmla="*/ 186032 h 2305714"/>
                <a:gd name="connsiteX9-61" fmla="*/ 9299354 w 9314788"/>
                <a:gd name="connsiteY9-62" fmla="*/ 650489 h 2305714"/>
                <a:gd name="connsiteX10-63" fmla="*/ 9299354 w 9314788"/>
                <a:gd name="connsiteY10-64" fmla="*/ 1492318 h 2305714"/>
                <a:gd name="connsiteX11-65" fmla="*/ 9183239 w 9314788"/>
                <a:gd name="connsiteY11-66" fmla="*/ 1942260 h 2305714"/>
                <a:gd name="connsiteX12-67" fmla="*/ 8820382 w 9314788"/>
                <a:gd name="connsiteY12-68" fmla="*/ 2203518 h 2305714"/>
                <a:gd name="connsiteX13-69" fmla="*/ 7325411 w 9314788"/>
                <a:gd name="connsiteY13-70" fmla="*/ 2305118 h 2305714"/>
                <a:gd name="connsiteX14-71" fmla="*/ 6062668 w 9314788"/>
                <a:gd name="connsiteY14-72" fmla="*/ 2203518 h 2305714"/>
                <a:gd name="connsiteX15-73" fmla="*/ 4785411 w 9314788"/>
                <a:gd name="connsiteY15-74" fmla="*/ 2305118 h 2305714"/>
                <a:gd name="connsiteX16-75" fmla="*/ 2855011 w 9314788"/>
                <a:gd name="connsiteY16-76" fmla="*/ 2145460 h 2305714"/>
                <a:gd name="connsiteX17-77" fmla="*/ 1084268 w 9314788"/>
                <a:gd name="connsiteY17-78" fmla="*/ 2218032 h 2305714"/>
                <a:gd name="connsiteX18-79" fmla="*/ 169868 w 9314788"/>
                <a:gd name="connsiteY18-80" fmla="*/ 2203518 h 2305714"/>
                <a:gd name="connsiteX19-81" fmla="*/ 82782 w 9314788"/>
                <a:gd name="connsiteY19-82" fmla="*/ 1840660 h 2305714"/>
                <a:gd name="connsiteX20-83" fmla="*/ 24725 w 9314788"/>
                <a:gd name="connsiteY20-84" fmla="*/ 1405232 h 2305714"/>
                <a:gd name="connsiteX0-85" fmla="*/ 118449 w 9408512"/>
                <a:gd name="connsiteY0-86" fmla="*/ 1410096 h 2310578"/>
                <a:gd name="connsiteX1-87" fmla="*/ 2335 w 9408512"/>
                <a:gd name="connsiteY1-88" fmla="*/ 495695 h 2310578"/>
                <a:gd name="connsiteX2-89" fmla="*/ 234563 w 9408512"/>
                <a:gd name="connsiteY2-90" fmla="*/ 45753 h 2310578"/>
                <a:gd name="connsiteX3-91" fmla="*/ 1424735 w 9408512"/>
                <a:gd name="connsiteY3-92" fmla="*/ 16724 h 2310578"/>
                <a:gd name="connsiteX4-93" fmla="*/ 3224506 w 9408512"/>
                <a:gd name="connsiteY4-94" fmla="*/ 60267 h 2310578"/>
                <a:gd name="connsiteX5-95" fmla="*/ 5575821 w 9408512"/>
                <a:gd name="connsiteY5-96" fmla="*/ 103810 h 2310578"/>
                <a:gd name="connsiteX6-97" fmla="*/ 7215935 w 9408512"/>
                <a:gd name="connsiteY6-98" fmla="*/ 89296 h 2310578"/>
                <a:gd name="connsiteX7-99" fmla="*/ 8449649 w 9408512"/>
                <a:gd name="connsiteY7-100" fmla="*/ 147353 h 2310578"/>
                <a:gd name="connsiteX8-101" fmla="*/ 9262449 w 9408512"/>
                <a:gd name="connsiteY8-102" fmla="*/ 190896 h 2310578"/>
                <a:gd name="connsiteX9-103" fmla="*/ 9393078 w 9408512"/>
                <a:gd name="connsiteY9-104" fmla="*/ 655353 h 2310578"/>
                <a:gd name="connsiteX10-105" fmla="*/ 9393078 w 9408512"/>
                <a:gd name="connsiteY10-106" fmla="*/ 1497182 h 2310578"/>
                <a:gd name="connsiteX11-107" fmla="*/ 9276963 w 9408512"/>
                <a:gd name="connsiteY11-108" fmla="*/ 1947124 h 2310578"/>
                <a:gd name="connsiteX12-109" fmla="*/ 8914106 w 9408512"/>
                <a:gd name="connsiteY12-110" fmla="*/ 2208382 h 2310578"/>
                <a:gd name="connsiteX13-111" fmla="*/ 7419135 w 9408512"/>
                <a:gd name="connsiteY13-112" fmla="*/ 2309982 h 2310578"/>
                <a:gd name="connsiteX14-113" fmla="*/ 6156392 w 9408512"/>
                <a:gd name="connsiteY14-114" fmla="*/ 2208382 h 2310578"/>
                <a:gd name="connsiteX15-115" fmla="*/ 4879135 w 9408512"/>
                <a:gd name="connsiteY15-116" fmla="*/ 2309982 h 2310578"/>
                <a:gd name="connsiteX16-117" fmla="*/ 2948735 w 9408512"/>
                <a:gd name="connsiteY16-118" fmla="*/ 2150324 h 2310578"/>
                <a:gd name="connsiteX17-119" fmla="*/ 1177992 w 9408512"/>
                <a:gd name="connsiteY17-120" fmla="*/ 2222896 h 2310578"/>
                <a:gd name="connsiteX18-121" fmla="*/ 263592 w 9408512"/>
                <a:gd name="connsiteY18-122" fmla="*/ 2208382 h 2310578"/>
                <a:gd name="connsiteX19-123" fmla="*/ 176506 w 9408512"/>
                <a:gd name="connsiteY19-124" fmla="*/ 1845524 h 2310578"/>
                <a:gd name="connsiteX20-125" fmla="*/ 118449 w 9408512"/>
                <a:gd name="connsiteY20-126" fmla="*/ 1410096 h 2310578"/>
                <a:gd name="connsiteX0-127" fmla="*/ 118971 w 9409034"/>
                <a:gd name="connsiteY0-128" fmla="*/ 1393372 h 2293854"/>
                <a:gd name="connsiteX1-129" fmla="*/ 2857 w 9409034"/>
                <a:gd name="connsiteY1-130" fmla="*/ 478971 h 2293854"/>
                <a:gd name="connsiteX2-131" fmla="*/ 249600 w 9409034"/>
                <a:gd name="connsiteY2-132" fmla="*/ 130629 h 2293854"/>
                <a:gd name="connsiteX3-133" fmla="*/ 1425257 w 9409034"/>
                <a:gd name="connsiteY3-134" fmla="*/ 0 h 2293854"/>
                <a:gd name="connsiteX4-135" fmla="*/ 3225028 w 9409034"/>
                <a:gd name="connsiteY4-136" fmla="*/ 43543 h 2293854"/>
                <a:gd name="connsiteX5-137" fmla="*/ 5576343 w 9409034"/>
                <a:gd name="connsiteY5-138" fmla="*/ 87086 h 2293854"/>
                <a:gd name="connsiteX6-139" fmla="*/ 7216457 w 9409034"/>
                <a:gd name="connsiteY6-140" fmla="*/ 72572 h 2293854"/>
                <a:gd name="connsiteX7-141" fmla="*/ 8450171 w 9409034"/>
                <a:gd name="connsiteY7-142" fmla="*/ 130629 h 2293854"/>
                <a:gd name="connsiteX8-143" fmla="*/ 9262971 w 9409034"/>
                <a:gd name="connsiteY8-144" fmla="*/ 174172 h 2293854"/>
                <a:gd name="connsiteX9-145" fmla="*/ 9393600 w 9409034"/>
                <a:gd name="connsiteY9-146" fmla="*/ 638629 h 2293854"/>
                <a:gd name="connsiteX10-147" fmla="*/ 9393600 w 9409034"/>
                <a:gd name="connsiteY10-148" fmla="*/ 1480458 h 2293854"/>
                <a:gd name="connsiteX11-149" fmla="*/ 9277485 w 9409034"/>
                <a:gd name="connsiteY11-150" fmla="*/ 1930400 h 2293854"/>
                <a:gd name="connsiteX12-151" fmla="*/ 8914628 w 9409034"/>
                <a:gd name="connsiteY12-152" fmla="*/ 2191658 h 2293854"/>
                <a:gd name="connsiteX13-153" fmla="*/ 7419657 w 9409034"/>
                <a:gd name="connsiteY13-154" fmla="*/ 2293258 h 2293854"/>
                <a:gd name="connsiteX14-155" fmla="*/ 6156914 w 9409034"/>
                <a:gd name="connsiteY14-156" fmla="*/ 2191658 h 2293854"/>
                <a:gd name="connsiteX15-157" fmla="*/ 4879657 w 9409034"/>
                <a:gd name="connsiteY15-158" fmla="*/ 2293258 h 2293854"/>
                <a:gd name="connsiteX16-159" fmla="*/ 2949257 w 9409034"/>
                <a:gd name="connsiteY16-160" fmla="*/ 2133600 h 2293854"/>
                <a:gd name="connsiteX17-161" fmla="*/ 1178514 w 9409034"/>
                <a:gd name="connsiteY17-162" fmla="*/ 2206172 h 2293854"/>
                <a:gd name="connsiteX18-163" fmla="*/ 264114 w 9409034"/>
                <a:gd name="connsiteY18-164" fmla="*/ 2191658 h 2293854"/>
                <a:gd name="connsiteX19-165" fmla="*/ 177028 w 9409034"/>
                <a:gd name="connsiteY19-166" fmla="*/ 1828800 h 2293854"/>
                <a:gd name="connsiteX20-167" fmla="*/ 118971 w 9409034"/>
                <a:gd name="connsiteY20-168" fmla="*/ 1393372 h 2293854"/>
                <a:gd name="connsiteX0-169" fmla="*/ 104764 w 9394827"/>
                <a:gd name="connsiteY0-170" fmla="*/ 1393372 h 2293854"/>
                <a:gd name="connsiteX1-171" fmla="*/ 3165 w 9394827"/>
                <a:gd name="connsiteY1-172" fmla="*/ 624114 h 2293854"/>
                <a:gd name="connsiteX2-173" fmla="*/ 235393 w 9394827"/>
                <a:gd name="connsiteY2-174" fmla="*/ 130629 h 2293854"/>
                <a:gd name="connsiteX3-175" fmla="*/ 1411050 w 9394827"/>
                <a:gd name="connsiteY3-176" fmla="*/ 0 h 2293854"/>
                <a:gd name="connsiteX4-177" fmla="*/ 3210821 w 9394827"/>
                <a:gd name="connsiteY4-178" fmla="*/ 43543 h 2293854"/>
                <a:gd name="connsiteX5-179" fmla="*/ 5562136 w 9394827"/>
                <a:gd name="connsiteY5-180" fmla="*/ 87086 h 2293854"/>
                <a:gd name="connsiteX6-181" fmla="*/ 7202250 w 9394827"/>
                <a:gd name="connsiteY6-182" fmla="*/ 72572 h 2293854"/>
                <a:gd name="connsiteX7-183" fmla="*/ 8435964 w 9394827"/>
                <a:gd name="connsiteY7-184" fmla="*/ 130629 h 2293854"/>
                <a:gd name="connsiteX8-185" fmla="*/ 9248764 w 9394827"/>
                <a:gd name="connsiteY8-186" fmla="*/ 174172 h 2293854"/>
                <a:gd name="connsiteX9-187" fmla="*/ 9379393 w 9394827"/>
                <a:gd name="connsiteY9-188" fmla="*/ 638629 h 2293854"/>
                <a:gd name="connsiteX10-189" fmla="*/ 9379393 w 9394827"/>
                <a:gd name="connsiteY10-190" fmla="*/ 1480458 h 2293854"/>
                <a:gd name="connsiteX11-191" fmla="*/ 9263278 w 9394827"/>
                <a:gd name="connsiteY11-192" fmla="*/ 1930400 h 2293854"/>
                <a:gd name="connsiteX12-193" fmla="*/ 8900421 w 9394827"/>
                <a:gd name="connsiteY12-194" fmla="*/ 2191658 h 2293854"/>
                <a:gd name="connsiteX13-195" fmla="*/ 7405450 w 9394827"/>
                <a:gd name="connsiteY13-196" fmla="*/ 2293258 h 2293854"/>
                <a:gd name="connsiteX14-197" fmla="*/ 6142707 w 9394827"/>
                <a:gd name="connsiteY14-198" fmla="*/ 2191658 h 2293854"/>
                <a:gd name="connsiteX15-199" fmla="*/ 4865450 w 9394827"/>
                <a:gd name="connsiteY15-200" fmla="*/ 2293258 h 2293854"/>
                <a:gd name="connsiteX16-201" fmla="*/ 2935050 w 9394827"/>
                <a:gd name="connsiteY16-202" fmla="*/ 2133600 h 2293854"/>
                <a:gd name="connsiteX17-203" fmla="*/ 1164307 w 9394827"/>
                <a:gd name="connsiteY17-204" fmla="*/ 2206172 h 2293854"/>
                <a:gd name="connsiteX18-205" fmla="*/ 249907 w 9394827"/>
                <a:gd name="connsiteY18-206" fmla="*/ 2191658 h 2293854"/>
                <a:gd name="connsiteX19-207" fmla="*/ 162821 w 9394827"/>
                <a:gd name="connsiteY19-208" fmla="*/ 1828800 h 2293854"/>
                <a:gd name="connsiteX20-209" fmla="*/ 104764 w 9394827"/>
                <a:gd name="connsiteY20-210" fmla="*/ 1393372 h 2293854"/>
                <a:gd name="connsiteX0-211" fmla="*/ 104764 w 9394827"/>
                <a:gd name="connsiteY0-212" fmla="*/ 1407886 h 2308368"/>
                <a:gd name="connsiteX1-213" fmla="*/ 3165 w 9394827"/>
                <a:gd name="connsiteY1-214" fmla="*/ 638628 h 2308368"/>
                <a:gd name="connsiteX2-215" fmla="*/ 235393 w 9394827"/>
                <a:gd name="connsiteY2-216" fmla="*/ 145143 h 2308368"/>
                <a:gd name="connsiteX3-217" fmla="*/ 1411050 w 9394827"/>
                <a:gd name="connsiteY3-218" fmla="*/ 14514 h 2308368"/>
                <a:gd name="connsiteX4-219" fmla="*/ 3210821 w 9394827"/>
                <a:gd name="connsiteY4-220" fmla="*/ 58057 h 2308368"/>
                <a:gd name="connsiteX5-221" fmla="*/ 5591164 w 9394827"/>
                <a:gd name="connsiteY5-222" fmla="*/ 0 h 2308368"/>
                <a:gd name="connsiteX6-223" fmla="*/ 7202250 w 9394827"/>
                <a:gd name="connsiteY6-224" fmla="*/ 87086 h 2308368"/>
                <a:gd name="connsiteX7-225" fmla="*/ 8435964 w 9394827"/>
                <a:gd name="connsiteY7-226" fmla="*/ 145143 h 2308368"/>
                <a:gd name="connsiteX8-227" fmla="*/ 9248764 w 9394827"/>
                <a:gd name="connsiteY8-228" fmla="*/ 188686 h 2308368"/>
                <a:gd name="connsiteX9-229" fmla="*/ 9379393 w 9394827"/>
                <a:gd name="connsiteY9-230" fmla="*/ 653143 h 2308368"/>
                <a:gd name="connsiteX10-231" fmla="*/ 9379393 w 9394827"/>
                <a:gd name="connsiteY10-232" fmla="*/ 1494972 h 2308368"/>
                <a:gd name="connsiteX11-233" fmla="*/ 9263278 w 9394827"/>
                <a:gd name="connsiteY11-234" fmla="*/ 1944914 h 2308368"/>
                <a:gd name="connsiteX12-235" fmla="*/ 8900421 w 9394827"/>
                <a:gd name="connsiteY12-236" fmla="*/ 2206172 h 2308368"/>
                <a:gd name="connsiteX13-237" fmla="*/ 7405450 w 9394827"/>
                <a:gd name="connsiteY13-238" fmla="*/ 2307772 h 2308368"/>
                <a:gd name="connsiteX14-239" fmla="*/ 6142707 w 9394827"/>
                <a:gd name="connsiteY14-240" fmla="*/ 2206172 h 2308368"/>
                <a:gd name="connsiteX15-241" fmla="*/ 4865450 w 9394827"/>
                <a:gd name="connsiteY15-242" fmla="*/ 2307772 h 2308368"/>
                <a:gd name="connsiteX16-243" fmla="*/ 2935050 w 9394827"/>
                <a:gd name="connsiteY16-244" fmla="*/ 2148114 h 2308368"/>
                <a:gd name="connsiteX17-245" fmla="*/ 1164307 w 9394827"/>
                <a:gd name="connsiteY17-246" fmla="*/ 2220686 h 2308368"/>
                <a:gd name="connsiteX18-247" fmla="*/ 249907 w 9394827"/>
                <a:gd name="connsiteY18-248" fmla="*/ 2206172 h 2308368"/>
                <a:gd name="connsiteX19-249" fmla="*/ 162821 w 9394827"/>
                <a:gd name="connsiteY19-250" fmla="*/ 1843314 h 2308368"/>
                <a:gd name="connsiteX20-251" fmla="*/ 104764 w 9394827"/>
                <a:gd name="connsiteY20-252" fmla="*/ 1407886 h 2308368"/>
                <a:gd name="connsiteX0-253" fmla="*/ 104764 w 9394827"/>
                <a:gd name="connsiteY0-254" fmla="*/ 1422400 h 2322882"/>
                <a:gd name="connsiteX1-255" fmla="*/ 3165 w 9394827"/>
                <a:gd name="connsiteY1-256" fmla="*/ 653142 h 2322882"/>
                <a:gd name="connsiteX2-257" fmla="*/ 235393 w 9394827"/>
                <a:gd name="connsiteY2-258" fmla="*/ 159657 h 2322882"/>
                <a:gd name="connsiteX3-259" fmla="*/ 1411050 w 9394827"/>
                <a:gd name="connsiteY3-260" fmla="*/ 29028 h 2322882"/>
                <a:gd name="connsiteX4-261" fmla="*/ 3210821 w 9394827"/>
                <a:gd name="connsiteY4-262" fmla="*/ 72571 h 2322882"/>
                <a:gd name="connsiteX5-263" fmla="*/ 5591164 w 9394827"/>
                <a:gd name="connsiteY5-264" fmla="*/ 14514 h 2322882"/>
                <a:gd name="connsiteX6-265" fmla="*/ 7202250 w 9394827"/>
                <a:gd name="connsiteY6-266" fmla="*/ 101600 h 2322882"/>
                <a:gd name="connsiteX7-267" fmla="*/ 8508536 w 9394827"/>
                <a:gd name="connsiteY7-268" fmla="*/ 0 h 2322882"/>
                <a:gd name="connsiteX8-269" fmla="*/ 9248764 w 9394827"/>
                <a:gd name="connsiteY8-270" fmla="*/ 203200 h 2322882"/>
                <a:gd name="connsiteX9-271" fmla="*/ 9379393 w 9394827"/>
                <a:gd name="connsiteY9-272" fmla="*/ 667657 h 2322882"/>
                <a:gd name="connsiteX10-273" fmla="*/ 9379393 w 9394827"/>
                <a:gd name="connsiteY10-274" fmla="*/ 1509486 h 2322882"/>
                <a:gd name="connsiteX11-275" fmla="*/ 9263278 w 9394827"/>
                <a:gd name="connsiteY11-276" fmla="*/ 1959428 h 2322882"/>
                <a:gd name="connsiteX12-277" fmla="*/ 8900421 w 9394827"/>
                <a:gd name="connsiteY12-278" fmla="*/ 2220686 h 2322882"/>
                <a:gd name="connsiteX13-279" fmla="*/ 7405450 w 9394827"/>
                <a:gd name="connsiteY13-280" fmla="*/ 2322286 h 2322882"/>
                <a:gd name="connsiteX14-281" fmla="*/ 6142707 w 9394827"/>
                <a:gd name="connsiteY14-282" fmla="*/ 2220686 h 2322882"/>
                <a:gd name="connsiteX15-283" fmla="*/ 4865450 w 9394827"/>
                <a:gd name="connsiteY15-284" fmla="*/ 2322286 h 2322882"/>
                <a:gd name="connsiteX16-285" fmla="*/ 2935050 w 9394827"/>
                <a:gd name="connsiteY16-286" fmla="*/ 2162628 h 2322882"/>
                <a:gd name="connsiteX17-287" fmla="*/ 1164307 w 9394827"/>
                <a:gd name="connsiteY17-288" fmla="*/ 2235200 h 2322882"/>
                <a:gd name="connsiteX18-289" fmla="*/ 249907 w 9394827"/>
                <a:gd name="connsiteY18-290" fmla="*/ 2220686 h 2322882"/>
                <a:gd name="connsiteX19-291" fmla="*/ 162821 w 9394827"/>
                <a:gd name="connsiteY19-292" fmla="*/ 1857828 h 2322882"/>
                <a:gd name="connsiteX20-293" fmla="*/ 104764 w 9394827"/>
                <a:gd name="connsiteY20-294" fmla="*/ 1422400 h 232288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9" name="任意多边形 4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-1" fmla="*/ 59709 w 9349772"/>
                <a:gd name="connsiteY0-2" fmla="*/ 1397815 h 2298297"/>
                <a:gd name="connsiteX1-3" fmla="*/ 45195 w 9349772"/>
                <a:gd name="connsiteY1-4" fmla="*/ 410843 h 2298297"/>
                <a:gd name="connsiteX2-5" fmla="*/ 683823 w 9349772"/>
                <a:gd name="connsiteY2-6" fmla="*/ 178615 h 2298297"/>
                <a:gd name="connsiteX3-7" fmla="*/ 1365995 w 9349772"/>
                <a:gd name="connsiteY3-8" fmla="*/ 4443 h 2298297"/>
                <a:gd name="connsiteX4-9" fmla="*/ 3165766 w 9349772"/>
                <a:gd name="connsiteY4-10" fmla="*/ 47986 h 2298297"/>
                <a:gd name="connsiteX5-11" fmla="*/ 5517081 w 9349772"/>
                <a:gd name="connsiteY5-12" fmla="*/ 91529 h 2298297"/>
                <a:gd name="connsiteX6-13" fmla="*/ 7157195 w 9349772"/>
                <a:gd name="connsiteY6-14" fmla="*/ 77015 h 2298297"/>
                <a:gd name="connsiteX7-15" fmla="*/ 8390909 w 9349772"/>
                <a:gd name="connsiteY7-16" fmla="*/ 135072 h 2298297"/>
                <a:gd name="connsiteX8-17" fmla="*/ 9203709 w 9349772"/>
                <a:gd name="connsiteY8-18" fmla="*/ 178615 h 2298297"/>
                <a:gd name="connsiteX9-19" fmla="*/ 9334338 w 9349772"/>
                <a:gd name="connsiteY9-20" fmla="*/ 643072 h 2298297"/>
                <a:gd name="connsiteX10-21" fmla="*/ 9334338 w 9349772"/>
                <a:gd name="connsiteY10-22" fmla="*/ 1484901 h 2298297"/>
                <a:gd name="connsiteX11-23" fmla="*/ 9218223 w 9349772"/>
                <a:gd name="connsiteY11-24" fmla="*/ 1934843 h 2298297"/>
                <a:gd name="connsiteX12-25" fmla="*/ 8855366 w 9349772"/>
                <a:gd name="connsiteY12-26" fmla="*/ 2196101 h 2298297"/>
                <a:gd name="connsiteX13-27" fmla="*/ 7360395 w 9349772"/>
                <a:gd name="connsiteY13-28" fmla="*/ 2297701 h 2298297"/>
                <a:gd name="connsiteX14-29" fmla="*/ 6097652 w 9349772"/>
                <a:gd name="connsiteY14-30" fmla="*/ 2196101 h 2298297"/>
                <a:gd name="connsiteX15-31" fmla="*/ 4820395 w 9349772"/>
                <a:gd name="connsiteY15-32" fmla="*/ 2297701 h 2298297"/>
                <a:gd name="connsiteX16-33" fmla="*/ 2889995 w 9349772"/>
                <a:gd name="connsiteY16-34" fmla="*/ 2138043 h 2298297"/>
                <a:gd name="connsiteX17-35" fmla="*/ 1119252 w 9349772"/>
                <a:gd name="connsiteY17-36" fmla="*/ 2210615 h 2298297"/>
                <a:gd name="connsiteX18-37" fmla="*/ 204852 w 9349772"/>
                <a:gd name="connsiteY18-38" fmla="*/ 2196101 h 2298297"/>
                <a:gd name="connsiteX19-39" fmla="*/ 117766 w 9349772"/>
                <a:gd name="connsiteY19-40" fmla="*/ 1833243 h 2298297"/>
                <a:gd name="connsiteX20-41" fmla="*/ 59709 w 9349772"/>
                <a:gd name="connsiteY20-42" fmla="*/ 1397815 h 2298297"/>
                <a:gd name="connsiteX0-43" fmla="*/ 24725 w 9314788"/>
                <a:gd name="connsiteY0-44" fmla="*/ 1405232 h 2305714"/>
                <a:gd name="connsiteX1-45" fmla="*/ 10211 w 9314788"/>
                <a:gd name="connsiteY1-46" fmla="*/ 418260 h 2305714"/>
                <a:gd name="connsiteX2-47" fmla="*/ 140839 w 9314788"/>
                <a:gd name="connsiteY2-48" fmla="*/ 40889 h 2305714"/>
                <a:gd name="connsiteX3-49" fmla="*/ 1331011 w 9314788"/>
                <a:gd name="connsiteY3-50" fmla="*/ 11860 h 2305714"/>
                <a:gd name="connsiteX4-51" fmla="*/ 3130782 w 9314788"/>
                <a:gd name="connsiteY4-52" fmla="*/ 55403 h 2305714"/>
                <a:gd name="connsiteX5-53" fmla="*/ 5482097 w 9314788"/>
                <a:gd name="connsiteY5-54" fmla="*/ 98946 h 2305714"/>
                <a:gd name="connsiteX6-55" fmla="*/ 7122211 w 9314788"/>
                <a:gd name="connsiteY6-56" fmla="*/ 84432 h 2305714"/>
                <a:gd name="connsiteX7-57" fmla="*/ 8355925 w 9314788"/>
                <a:gd name="connsiteY7-58" fmla="*/ 142489 h 2305714"/>
                <a:gd name="connsiteX8-59" fmla="*/ 9168725 w 9314788"/>
                <a:gd name="connsiteY8-60" fmla="*/ 186032 h 2305714"/>
                <a:gd name="connsiteX9-61" fmla="*/ 9299354 w 9314788"/>
                <a:gd name="connsiteY9-62" fmla="*/ 650489 h 2305714"/>
                <a:gd name="connsiteX10-63" fmla="*/ 9299354 w 9314788"/>
                <a:gd name="connsiteY10-64" fmla="*/ 1492318 h 2305714"/>
                <a:gd name="connsiteX11-65" fmla="*/ 9183239 w 9314788"/>
                <a:gd name="connsiteY11-66" fmla="*/ 1942260 h 2305714"/>
                <a:gd name="connsiteX12-67" fmla="*/ 8820382 w 9314788"/>
                <a:gd name="connsiteY12-68" fmla="*/ 2203518 h 2305714"/>
                <a:gd name="connsiteX13-69" fmla="*/ 7325411 w 9314788"/>
                <a:gd name="connsiteY13-70" fmla="*/ 2305118 h 2305714"/>
                <a:gd name="connsiteX14-71" fmla="*/ 6062668 w 9314788"/>
                <a:gd name="connsiteY14-72" fmla="*/ 2203518 h 2305714"/>
                <a:gd name="connsiteX15-73" fmla="*/ 4785411 w 9314788"/>
                <a:gd name="connsiteY15-74" fmla="*/ 2305118 h 2305714"/>
                <a:gd name="connsiteX16-75" fmla="*/ 2855011 w 9314788"/>
                <a:gd name="connsiteY16-76" fmla="*/ 2145460 h 2305714"/>
                <a:gd name="connsiteX17-77" fmla="*/ 1084268 w 9314788"/>
                <a:gd name="connsiteY17-78" fmla="*/ 2218032 h 2305714"/>
                <a:gd name="connsiteX18-79" fmla="*/ 169868 w 9314788"/>
                <a:gd name="connsiteY18-80" fmla="*/ 2203518 h 2305714"/>
                <a:gd name="connsiteX19-81" fmla="*/ 82782 w 9314788"/>
                <a:gd name="connsiteY19-82" fmla="*/ 1840660 h 2305714"/>
                <a:gd name="connsiteX20-83" fmla="*/ 24725 w 9314788"/>
                <a:gd name="connsiteY20-84" fmla="*/ 1405232 h 2305714"/>
                <a:gd name="connsiteX0-85" fmla="*/ 118449 w 9408512"/>
                <a:gd name="connsiteY0-86" fmla="*/ 1410096 h 2310578"/>
                <a:gd name="connsiteX1-87" fmla="*/ 2335 w 9408512"/>
                <a:gd name="connsiteY1-88" fmla="*/ 495695 h 2310578"/>
                <a:gd name="connsiteX2-89" fmla="*/ 234563 w 9408512"/>
                <a:gd name="connsiteY2-90" fmla="*/ 45753 h 2310578"/>
                <a:gd name="connsiteX3-91" fmla="*/ 1424735 w 9408512"/>
                <a:gd name="connsiteY3-92" fmla="*/ 16724 h 2310578"/>
                <a:gd name="connsiteX4-93" fmla="*/ 3224506 w 9408512"/>
                <a:gd name="connsiteY4-94" fmla="*/ 60267 h 2310578"/>
                <a:gd name="connsiteX5-95" fmla="*/ 5575821 w 9408512"/>
                <a:gd name="connsiteY5-96" fmla="*/ 103810 h 2310578"/>
                <a:gd name="connsiteX6-97" fmla="*/ 7215935 w 9408512"/>
                <a:gd name="connsiteY6-98" fmla="*/ 89296 h 2310578"/>
                <a:gd name="connsiteX7-99" fmla="*/ 8449649 w 9408512"/>
                <a:gd name="connsiteY7-100" fmla="*/ 147353 h 2310578"/>
                <a:gd name="connsiteX8-101" fmla="*/ 9262449 w 9408512"/>
                <a:gd name="connsiteY8-102" fmla="*/ 190896 h 2310578"/>
                <a:gd name="connsiteX9-103" fmla="*/ 9393078 w 9408512"/>
                <a:gd name="connsiteY9-104" fmla="*/ 655353 h 2310578"/>
                <a:gd name="connsiteX10-105" fmla="*/ 9393078 w 9408512"/>
                <a:gd name="connsiteY10-106" fmla="*/ 1497182 h 2310578"/>
                <a:gd name="connsiteX11-107" fmla="*/ 9276963 w 9408512"/>
                <a:gd name="connsiteY11-108" fmla="*/ 1947124 h 2310578"/>
                <a:gd name="connsiteX12-109" fmla="*/ 8914106 w 9408512"/>
                <a:gd name="connsiteY12-110" fmla="*/ 2208382 h 2310578"/>
                <a:gd name="connsiteX13-111" fmla="*/ 7419135 w 9408512"/>
                <a:gd name="connsiteY13-112" fmla="*/ 2309982 h 2310578"/>
                <a:gd name="connsiteX14-113" fmla="*/ 6156392 w 9408512"/>
                <a:gd name="connsiteY14-114" fmla="*/ 2208382 h 2310578"/>
                <a:gd name="connsiteX15-115" fmla="*/ 4879135 w 9408512"/>
                <a:gd name="connsiteY15-116" fmla="*/ 2309982 h 2310578"/>
                <a:gd name="connsiteX16-117" fmla="*/ 2948735 w 9408512"/>
                <a:gd name="connsiteY16-118" fmla="*/ 2150324 h 2310578"/>
                <a:gd name="connsiteX17-119" fmla="*/ 1177992 w 9408512"/>
                <a:gd name="connsiteY17-120" fmla="*/ 2222896 h 2310578"/>
                <a:gd name="connsiteX18-121" fmla="*/ 263592 w 9408512"/>
                <a:gd name="connsiteY18-122" fmla="*/ 2208382 h 2310578"/>
                <a:gd name="connsiteX19-123" fmla="*/ 176506 w 9408512"/>
                <a:gd name="connsiteY19-124" fmla="*/ 1845524 h 2310578"/>
                <a:gd name="connsiteX20-125" fmla="*/ 118449 w 9408512"/>
                <a:gd name="connsiteY20-126" fmla="*/ 1410096 h 2310578"/>
                <a:gd name="connsiteX0-127" fmla="*/ 118971 w 9409034"/>
                <a:gd name="connsiteY0-128" fmla="*/ 1393372 h 2293854"/>
                <a:gd name="connsiteX1-129" fmla="*/ 2857 w 9409034"/>
                <a:gd name="connsiteY1-130" fmla="*/ 478971 h 2293854"/>
                <a:gd name="connsiteX2-131" fmla="*/ 249600 w 9409034"/>
                <a:gd name="connsiteY2-132" fmla="*/ 130629 h 2293854"/>
                <a:gd name="connsiteX3-133" fmla="*/ 1425257 w 9409034"/>
                <a:gd name="connsiteY3-134" fmla="*/ 0 h 2293854"/>
                <a:gd name="connsiteX4-135" fmla="*/ 3225028 w 9409034"/>
                <a:gd name="connsiteY4-136" fmla="*/ 43543 h 2293854"/>
                <a:gd name="connsiteX5-137" fmla="*/ 5576343 w 9409034"/>
                <a:gd name="connsiteY5-138" fmla="*/ 87086 h 2293854"/>
                <a:gd name="connsiteX6-139" fmla="*/ 7216457 w 9409034"/>
                <a:gd name="connsiteY6-140" fmla="*/ 72572 h 2293854"/>
                <a:gd name="connsiteX7-141" fmla="*/ 8450171 w 9409034"/>
                <a:gd name="connsiteY7-142" fmla="*/ 130629 h 2293854"/>
                <a:gd name="connsiteX8-143" fmla="*/ 9262971 w 9409034"/>
                <a:gd name="connsiteY8-144" fmla="*/ 174172 h 2293854"/>
                <a:gd name="connsiteX9-145" fmla="*/ 9393600 w 9409034"/>
                <a:gd name="connsiteY9-146" fmla="*/ 638629 h 2293854"/>
                <a:gd name="connsiteX10-147" fmla="*/ 9393600 w 9409034"/>
                <a:gd name="connsiteY10-148" fmla="*/ 1480458 h 2293854"/>
                <a:gd name="connsiteX11-149" fmla="*/ 9277485 w 9409034"/>
                <a:gd name="connsiteY11-150" fmla="*/ 1930400 h 2293854"/>
                <a:gd name="connsiteX12-151" fmla="*/ 8914628 w 9409034"/>
                <a:gd name="connsiteY12-152" fmla="*/ 2191658 h 2293854"/>
                <a:gd name="connsiteX13-153" fmla="*/ 7419657 w 9409034"/>
                <a:gd name="connsiteY13-154" fmla="*/ 2293258 h 2293854"/>
                <a:gd name="connsiteX14-155" fmla="*/ 6156914 w 9409034"/>
                <a:gd name="connsiteY14-156" fmla="*/ 2191658 h 2293854"/>
                <a:gd name="connsiteX15-157" fmla="*/ 4879657 w 9409034"/>
                <a:gd name="connsiteY15-158" fmla="*/ 2293258 h 2293854"/>
                <a:gd name="connsiteX16-159" fmla="*/ 2949257 w 9409034"/>
                <a:gd name="connsiteY16-160" fmla="*/ 2133600 h 2293854"/>
                <a:gd name="connsiteX17-161" fmla="*/ 1178514 w 9409034"/>
                <a:gd name="connsiteY17-162" fmla="*/ 2206172 h 2293854"/>
                <a:gd name="connsiteX18-163" fmla="*/ 264114 w 9409034"/>
                <a:gd name="connsiteY18-164" fmla="*/ 2191658 h 2293854"/>
                <a:gd name="connsiteX19-165" fmla="*/ 177028 w 9409034"/>
                <a:gd name="connsiteY19-166" fmla="*/ 1828800 h 2293854"/>
                <a:gd name="connsiteX20-167" fmla="*/ 118971 w 9409034"/>
                <a:gd name="connsiteY20-168" fmla="*/ 1393372 h 2293854"/>
                <a:gd name="connsiteX0-169" fmla="*/ 104764 w 9394827"/>
                <a:gd name="connsiteY0-170" fmla="*/ 1393372 h 2293854"/>
                <a:gd name="connsiteX1-171" fmla="*/ 3165 w 9394827"/>
                <a:gd name="connsiteY1-172" fmla="*/ 624114 h 2293854"/>
                <a:gd name="connsiteX2-173" fmla="*/ 235393 w 9394827"/>
                <a:gd name="connsiteY2-174" fmla="*/ 130629 h 2293854"/>
                <a:gd name="connsiteX3-175" fmla="*/ 1411050 w 9394827"/>
                <a:gd name="connsiteY3-176" fmla="*/ 0 h 2293854"/>
                <a:gd name="connsiteX4-177" fmla="*/ 3210821 w 9394827"/>
                <a:gd name="connsiteY4-178" fmla="*/ 43543 h 2293854"/>
                <a:gd name="connsiteX5-179" fmla="*/ 5562136 w 9394827"/>
                <a:gd name="connsiteY5-180" fmla="*/ 87086 h 2293854"/>
                <a:gd name="connsiteX6-181" fmla="*/ 7202250 w 9394827"/>
                <a:gd name="connsiteY6-182" fmla="*/ 72572 h 2293854"/>
                <a:gd name="connsiteX7-183" fmla="*/ 8435964 w 9394827"/>
                <a:gd name="connsiteY7-184" fmla="*/ 130629 h 2293854"/>
                <a:gd name="connsiteX8-185" fmla="*/ 9248764 w 9394827"/>
                <a:gd name="connsiteY8-186" fmla="*/ 174172 h 2293854"/>
                <a:gd name="connsiteX9-187" fmla="*/ 9379393 w 9394827"/>
                <a:gd name="connsiteY9-188" fmla="*/ 638629 h 2293854"/>
                <a:gd name="connsiteX10-189" fmla="*/ 9379393 w 9394827"/>
                <a:gd name="connsiteY10-190" fmla="*/ 1480458 h 2293854"/>
                <a:gd name="connsiteX11-191" fmla="*/ 9263278 w 9394827"/>
                <a:gd name="connsiteY11-192" fmla="*/ 1930400 h 2293854"/>
                <a:gd name="connsiteX12-193" fmla="*/ 8900421 w 9394827"/>
                <a:gd name="connsiteY12-194" fmla="*/ 2191658 h 2293854"/>
                <a:gd name="connsiteX13-195" fmla="*/ 7405450 w 9394827"/>
                <a:gd name="connsiteY13-196" fmla="*/ 2293258 h 2293854"/>
                <a:gd name="connsiteX14-197" fmla="*/ 6142707 w 9394827"/>
                <a:gd name="connsiteY14-198" fmla="*/ 2191658 h 2293854"/>
                <a:gd name="connsiteX15-199" fmla="*/ 4865450 w 9394827"/>
                <a:gd name="connsiteY15-200" fmla="*/ 2293258 h 2293854"/>
                <a:gd name="connsiteX16-201" fmla="*/ 2935050 w 9394827"/>
                <a:gd name="connsiteY16-202" fmla="*/ 2133600 h 2293854"/>
                <a:gd name="connsiteX17-203" fmla="*/ 1164307 w 9394827"/>
                <a:gd name="connsiteY17-204" fmla="*/ 2206172 h 2293854"/>
                <a:gd name="connsiteX18-205" fmla="*/ 249907 w 9394827"/>
                <a:gd name="connsiteY18-206" fmla="*/ 2191658 h 2293854"/>
                <a:gd name="connsiteX19-207" fmla="*/ 162821 w 9394827"/>
                <a:gd name="connsiteY19-208" fmla="*/ 1828800 h 2293854"/>
                <a:gd name="connsiteX20-209" fmla="*/ 104764 w 9394827"/>
                <a:gd name="connsiteY20-210" fmla="*/ 1393372 h 2293854"/>
                <a:gd name="connsiteX0-211" fmla="*/ 104764 w 9394827"/>
                <a:gd name="connsiteY0-212" fmla="*/ 1407886 h 2308368"/>
                <a:gd name="connsiteX1-213" fmla="*/ 3165 w 9394827"/>
                <a:gd name="connsiteY1-214" fmla="*/ 638628 h 2308368"/>
                <a:gd name="connsiteX2-215" fmla="*/ 235393 w 9394827"/>
                <a:gd name="connsiteY2-216" fmla="*/ 145143 h 2308368"/>
                <a:gd name="connsiteX3-217" fmla="*/ 1411050 w 9394827"/>
                <a:gd name="connsiteY3-218" fmla="*/ 14514 h 2308368"/>
                <a:gd name="connsiteX4-219" fmla="*/ 3210821 w 9394827"/>
                <a:gd name="connsiteY4-220" fmla="*/ 58057 h 2308368"/>
                <a:gd name="connsiteX5-221" fmla="*/ 5591164 w 9394827"/>
                <a:gd name="connsiteY5-222" fmla="*/ 0 h 2308368"/>
                <a:gd name="connsiteX6-223" fmla="*/ 7202250 w 9394827"/>
                <a:gd name="connsiteY6-224" fmla="*/ 87086 h 2308368"/>
                <a:gd name="connsiteX7-225" fmla="*/ 8435964 w 9394827"/>
                <a:gd name="connsiteY7-226" fmla="*/ 145143 h 2308368"/>
                <a:gd name="connsiteX8-227" fmla="*/ 9248764 w 9394827"/>
                <a:gd name="connsiteY8-228" fmla="*/ 188686 h 2308368"/>
                <a:gd name="connsiteX9-229" fmla="*/ 9379393 w 9394827"/>
                <a:gd name="connsiteY9-230" fmla="*/ 653143 h 2308368"/>
                <a:gd name="connsiteX10-231" fmla="*/ 9379393 w 9394827"/>
                <a:gd name="connsiteY10-232" fmla="*/ 1494972 h 2308368"/>
                <a:gd name="connsiteX11-233" fmla="*/ 9263278 w 9394827"/>
                <a:gd name="connsiteY11-234" fmla="*/ 1944914 h 2308368"/>
                <a:gd name="connsiteX12-235" fmla="*/ 8900421 w 9394827"/>
                <a:gd name="connsiteY12-236" fmla="*/ 2206172 h 2308368"/>
                <a:gd name="connsiteX13-237" fmla="*/ 7405450 w 9394827"/>
                <a:gd name="connsiteY13-238" fmla="*/ 2307772 h 2308368"/>
                <a:gd name="connsiteX14-239" fmla="*/ 6142707 w 9394827"/>
                <a:gd name="connsiteY14-240" fmla="*/ 2206172 h 2308368"/>
                <a:gd name="connsiteX15-241" fmla="*/ 4865450 w 9394827"/>
                <a:gd name="connsiteY15-242" fmla="*/ 2307772 h 2308368"/>
                <a:gd name="connsiteX16-243" fmla="*/ 2935050 w 9394827"/>
                <a:gd name="connsiteY16-244" fmla="*/ 2148114 h 2308368"/>
                <a:gd name="connsiteX17-245" fmla="*/ 1164307 w 9394827"/>
                <a:gd name="connsiteY17-246" fmla="*/ 2220686 h 2308368"/>
                <a:gd name="connsiteX18-247" fmla="*/ 249907 w 9394827"/>
                <a:gd name="connsiteY18-248" fmla="*/ 2206172 h 2308368"/>
                <a:gd name="connsiteX19-249" fmla="*/ 162821 w 9394827"/>
                <a:gd name="connsiteY19-250" fmla="*/ 1843314 h 2308368"/>
                <a:gd name="connsiteX20-251" fmla="*/ 104764 w 9394827"/>
                <a:gd name="connsiteY20-252" fmla="*/ 1407886 h 2308368"/>
                <a:gd name="connsiteX0-253" fmla="*/ 104764 w 9394827"/>
                <a:gd name="connsiteY0-254" fmla="*/ 1422400 h 2322882"/>
                <a:gd name="connsiteX1-255" fmla="*/ 3165 w 9394827"/>
                <a:gd name="connsiteY1-256" fmla="*/ 653142 h 2322882"/>
                <a:gd name="connsiteX2-257" fmla="*/ 235393 w 9394827"/>
                <a:gd name="connsiteY2-258" fmla="*/ 159657 h 2322882"/>
                <a:gd name="connsiteX3-259" fmla="*/ 1411050 w 9394827"/>
                <a:gd name="connsiteY3-260" fmla="*/ 29028 h 2322882"/>
                <a:gd name="connsiteX4-261" fmla="*/ 3210821 w 9394827"/>
                <a:gd name="connsiteY4-262" fmla="*/ 72571 h 2322882"/>
                <a:gd name="connsiteX5-263" fmla="*/ 5591164 w 9394827"/>
                <a:gd name="connsiteY5-264" fmla="*/ 14514 h 2322882"/>
                <a:gd name="connsiteX6-265" fmla="*/ 7202250 w 9394827"/>
                <a:gd name="connsiteY6-266" fmla="*/ 101600 h 2322882"/>
                <a:gd name="connsiteX7-267" fmla="*/ 8508536 w 9394827"/>
                <a:gd name="connsiteY7-268" fmla="*/ 0 h 2322882"/>
                <a:gd name="connsiteX8-269" fmla="*/ 9248764 w 9394827"/>
                <a:gd name="connsiteY8-270" fmla="*/ 203200 h 2322882"/>
                <a:gd name="connsiteX9-271" fmla="*/ 9379393 w 9394827"/>
                <a:gd name="connsiteY9-272" fmla="*/ 667657 h 2322882"/>
                <a:gd name="connsiteX10-273" fmla="*/ 9379393 w 9394827"/>
                <a:gd name="connsiteY10-274" fmla="*/ 1509486 h 2322882"/>
                <a:gd name="connsiteX11-275" fmla="*/ 9263278 w 9394827"/>
                <a:gd name="connsiteY11-276" fmla="*/ 1959428 h 2322882"/>
                <a:gd name="connsiteX12-277" fmla="*/ 8900421 w 9394827"/>
                <a:gd name="connsiteY12-278" fmla="*/ 2220686 h 2322882"/>
                <a:gd name="connsiteX13-279" fmla="*/ 7405450 w 9394827"/>
                <a:gd name="connsiteY13-280" fmla="*/ 2322286 h 2322882"/>
                <a:gd name="connsiteX14-281" fmla="*/ 6142707 w 9394827"/>
                <a:gd name="connsiteY14-282" fmla="*/ 2220686 h 2322882"/>
                <a:gd name="connsiteX15-283" fmla="*/ 4865450 w 9394827"/>
                <a:gd name="connsiteY15-284" fmla="*/ 2322286 h 2322882"/>
                <a:gd name="connsiteX16-285" fmla="*/ 2935050 w 9394827"/>
                <a:gd name="connsiteY16-286" fmla="*/ 2162628 h 2322882"/>
                <a:gd name="connsiteX17-287" fmla="*/ 1164307 w 9394827"/>
                <a:gd name="connsiteY17-288" fmla="*/ 2235200 h 2322882"/>
                <a:gd name="connsiteX18-289" fmla="*/ 249907 w 9394827"/>
                <a:gd name="connsiteY18-290" fmla="*/ 2220686 h 2322882"/>
                <a:gd name="connsiteX19-291" fmla="*/ 162821 w 9394827"/>
                <a:gd name="connsiteY19-292" fmla="*/ 1857828 h 2322882"/>
                <a:gd name="connsiteX20-293" fmla="*/ 104764 w 9394827"/>
                <a:gd name="connsiteY20-294" fmla="*/ 1422400 h 232288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10" name="文本框 5"/>
          <p:cNvSpPr txBox="1"/>
          <p:nvPr/>
        </p:nvSpPr>
        <p:spPr>
          <a:xfrm>
            <a:off x="4127160" y="2210969"/>
            <a:ext cx="4011637" cy="631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Sự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kiện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(hay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sự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việc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)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sp>
        <p:nvSpPr>
          <p:cNvPr id="11" name="文本框 6"/>
          <p:cNvSpPr txBox="1"/>
          <p:nvPr/>
        </p:nvSpPr>
        <p:spPr>
          <a:xfrm>
            <a:off x="2399895" y="3537866"/>
            <a:ext cx="773470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-----------------------.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----------------------.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191" y="1086746"/>
            <a:ext cx="3135617" cy="103666"/>
          </a:xfrm>
          <a:prstGeom prst="rect">
            <a:avLst/>
          </a:prstGeom>
        </p:spPr>
      </p:pic>
      <p:sp>
        <p:nvSpPr>
          <p:cNvPr id="3" name="文本框 21"/>
          <p:cNvSpPr txBox="1"/>
          <p:nvPr/>
        </p:nvSpPr>
        <p:spPr>
          <a:xfrm>
            <a:off x="4127162" y="342727"/>
            <a:ext cx="39376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Truyện ngụ ngôn</a:t>
            </a:r>
            <a:endParaRPr lang="en-US" altLang="zh-CN" sz="4000" b="1" dirty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093383" y="3375312"/>
            <a:ext cx="30412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197780" y="4268421"/>
            <a:ext cx="27590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5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659" y="4514018"/>
            <a:ext cx="4391341" cy="439134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911"/>
            <a:ext cx="3724275" cy="1838325"/>
          </a:xfrm>
          <a:prstGeom prst="rect">
            <a:avLst/>
          </a:prstGeom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086" y="1200381"/>
            <a:ext cx="6937828" cy="2124302"/>
          </a:xfrm>
          <a:prstGeom prst="rect">
            <a:avLst/>
          </a:prstGeom>
        </p:spPr>
      </p:pic>
      <p:grpSp>
        <p:nvGrpSpPr>
          <p:cNvPr id="7" name="组合 9"/>
          <p:cNvGrpSpPr/>
          <p:nvPr/>
        </p:nvGrpSpPr>
        <p:grpSpPr>
          <a:xfrm>
            <a:off x="1317171" y="3485585"/>
            <a:ext cx="9459686" cy="2664843"/>
            <a:chOff x="1936535" y="3935752"/>
            <a:chExt cx="8318930" cy="2056864"/>
          </a:xfrm>
        </p:grpSpPr>
        <p:sp>
          <p:nvSpPr>
            <p:cNvPr id="8" name="任意多边形 3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-1" fmla="*/ 59709 w 9349772"/>
                <a:gd name="connsiteY0-2" fmla="*/ 1397815 h 2298297"/>
                <a:gd name="connsiteX1-3" fmla="*/ 45195 w 9349772"/>
                <a:gd name="connsiteY1-4" fmla="*/ 410843 h 2298297"/>
                <a:gd name="connsiteX2-5" fmla="*/ 683823 w 9349772"/>
                <a:gd name="connsiteY2-6" fmla="*/ 178615 h 2298297"/>
                <a:gd name="connsiteX3-7" fmla="*/ 1365995 w 9349772"/>
                <a:gd name="connsiteY3-8" fmla="*/ 4443 h 2298297"/>
                <a:gd name="connsiteX4-9" fmla="*/ 3165766 w 9349772"/>
                <a:gd name="connsiteY4-10" fmla="*/ 47986 h 2298297"/>
                <a:gd name="connsiteX5-11" fmla="*/ 5517081 w 9349772"/>
                <a:gd name="connsiteY5-12" fmla="*/ 91529 h 2298297"/>
                <a:gd name="connsiteX6-13" fmla="*/ 7157195 w 9349772"/>
                <a:gd name="connsiteY6-14" fmla="*/ 77015 h 2298297"/>
                <a:gd name="connsiteX7-15" fmla="*/ 8390909 w 9349772"/>
                <a:gd name="connsiteY7-16" fmla="*/ 135072 h 2298297"/>
                <a:gd name="connsiteX8-17" fmla="*/ 9203709 w 9349772"/>
                <a:gd name="connsiteY8-18" fmla="*/ 178615 h 2298297"/>
                <a:gd name="connsiteX9-19" fmla="*/ 9334338 w 9349772"/>
                <a:gd name="connsiteY9-20" fmla="*/ 643072 h 2298297"/>
                <a:gd name="connsiteX10-21" fmla="*/ 9334338 w 9349772"/>
                <a:gd name="connsiteY10-22" fmla="*/ 1484901 h 2298297"/>
                <a:gd name="connsiteX11-23" fmla="*/ 9218223 w 9349772"/>
                <a:gd name="connsiteY11-24" fmla="*/ 1934843 h 2298297"/>
                <a:gd name="connsiteX12-25" fmla="*/ 8855366 w 9349772"/>
                <a:gd name="connsiteY12-26" fmla="*/ 2196101 h 2298297"/>
                <a:gd name="connsiteX13-27" fmla="*/ 7360395 w 9349772"/>
                <a:gd name="connsiteY13-28" fmla="*/ 2297701 h 2298297"/>
                <a:gd name="connsiteX14-29" fmla="*/ 6097652 w 9349772"/>
                <a:gd name="connsiteY14-30" fmla="*/ 2196101 h 2298297"/>
                <a:gd name="connsiteX15-31" fmla="*/ 4820395 w 9349772"/>
                <a:gd name="connsiteY15-32" fmla="*/ 2297701 h 2298297"/>
                <a:gd name="connsiteX16-33" fmla="*/ 2889995 w 9349772"/>
                <a:gd name="connsiteY16-34" fmla="*/ 2138043 h 2298297"/>
                <a:gd name="connsiteX17-35" fmla="*/ 1119252 w 9349772"/>
                <a:gd name="connsiteY17-36" fmla="*/ 2210615 h 2298297"/>
                <a:gd name="connsiteX18-37" fmla="*/ 204852 w 9349772"/>
                <a:gd name="connsiteY18-38" fmla="*/ 2196101 h 2298297"/>
                <a:gd name="connsiteX19-39" fmla="*/ 117766 w 9349772"/>
                <a:gd name="connsiteY19-40" fmla="*/ 1833243 h 2298297"/>
                <a:gd name="connsiteX20-41" fmla="*/ 59709 w 9349772"/>
                <a:gd name="connsiteY20-42" fmla="*/ 1397815 h 2298297"/>
                <a:gd name="connsiteX0-43" fmla="*/ 24725 w 9314788"/>
                <a:gd name="connsiteY0-44" fmla="*/ 1405232 h 2305714"/>
                <a:gd name="connsiteX1-45" fmla="*/ 10211 w 9314788"/>
                <a:gd name="connsiteY1-46" fmla="*/ 418260 h 2305714"/>
                <a:gd name="connsiteX2-47" fmla="*/ 140839 w 9314788"/>
                <a:gd name="connsiteY2-48" fmla="*/ 40889 h 2305714"/>
                <a:gd name="connsiteX3-49" fmla="*/ 1331011 w 9314788"/>
                <a:gd name="connsiteY3-50" fmla="*/ 11860 h 2305714"/>
                <a:gd name="connsiteX4-51" fmla="*/ 3130782 w 9314788"/>
                <a:gd name="connsiteY4-52" fmla="*/ 55403 h 2305714"/>
                <a:gd name="connsiteX5-53" fmla="*/ 5482097 w 9314788"/>
                <a:gd name="connsiteY5-54" fmla="*/ 98946 h 2305714"/>
                <a:gd name="connsiteX6-55" fmla="*/ 7122211 w 9314788"/>
                <a:gd name="connsiteY6-56" fmla="*/ 84432 h 2305714"/>
                <a:gd name="connsiteX7-57" fmla="*/ 8355925 w 9314788"/>
                <a:gd name="connsiteY7-58" fmla="*/ 142489 h 2305714"/>
                <a:gd name="connsiteX8-59" fmla="*/ 9168725 w 9314788"/>
                <a:gd name="connsiteY8-60" fmla="*/ 186032 h 2305714"/>
                <a:gd name="connsiteX9-61" fmla="*/ 9299354 w 9314788"/>
                <a:gd name="connsiteY9-62" fmla="*/ 650489 h 2305714"/>
                <a:gd name="connsiteX10-63" fmla="*/ 9299354 w 9314788"/>
                <a:gd name="connsiteY10-64" fmla="*/ 1492318 h 2305714"/>
                <a:gd name="connsiteX11-65" fmla="*/ 9183239 w 9314788"/>
                <a:gd name="connsiteY11-66" fmla="*/ 1942260 h 2305714"/>
                <a:gd name="connsiteX12-67" fmla="*/ 8820382 w 9314788"/>
                <a:gd name="connsiteY12-68" fmla="*/ 2203518 h 2305714"/>
                <a:gd name="connsiteX13-69" fmla="*/ 7325411 w 9314788"/>
                <a:gd name="connsiteY13-70" fmla="*/ 2305118 h 2305714"/>
                <a:gd name="connsiteX14-71" fmla="*/ 6062668 w 9314788"/>
                <a:gd name="connsiteY14-72" fmla="*/ 2203518 h 2305714"/>
                <a:gd name="connsiteX15-73" fmla="*/ 4785411 w 9314788"/>
                <a:gd name="connsiteY15-74" fmla="*/ 2305118 h 2305714"/>
                <a:gd name="connsiteX16-75" fmla="*/ 2855011 w 9314788"/>
                <a:gd name="connsiteY16-76" fmla="*/ 2145460 h 2305714"/>
                <a:gd name="connsiteX17-77" fmla="*/ 1084268 w 9314788"/>
                <a:gd name="connsiteY17-78" fmla="*/ 2218032 h 2305714"/>
                <a:gd name="connsiteX18-79" fmla="*/ 169868 w 9314788"/>
                <a:gd name="connsiteY18-80" fmla="*/ 2203518 h 2305714"/>
                <a:gd name="connsiteX19-81" fmla="*/ 82782 w 9314788"/>
                <a:gd name="connsiteY19-82" fmla="*/ 1840660 h 2305714"/>
                <a:gd name="connsiteX20-83" fmla="*/ 24725 w 9314788"/>
                <a:gd name="connsiteY20-84" fmla="*/ 1405232 h 2305714"/>
                <a:gd name="connsiteX0-85" fmla="*/ 118449 w 9408512"/>
                <a:gd name="connsiteY0-86" fmla="*/ 1410096 h 2310578"/>
                <a:gd name="connsiteX1-87" fmla="*/ 2335 w 9408512"/>
                <a:gd name="connsiteY1-88" fmla="*/ 495695 h 2310578"/>
                <a:gd name="connsiteX2-89" fmla="*/ 234563 w 9408512"/>
                <a:gd name="connsiteY2-90" fmla="*/ 45753 h 2310578"/>
                <a:gd name="connsiteX3-91" fmla="*/ 1424735 w 9408512"/>
                <a:gd name="connsiteY3-92" fmla="*/ 16724 h 2310578"/>
                <a:gd name="connsiteX4-93" fmla="*/ 3224506 w 9408512"/>
                <a:gd name="connsiteY4-94" fmla="*/ 60267 h 2310578"/>
                <a:gd name="connsiteX5-95" fmla="*/ 5575821 w 9408512"/>
                <a:gd name="connsiteY5-96" fmla="*/ 103810 h 2310578"/>
                <a:gd name="connsiteX6-97" fmla="*/ 7215935 w 9408512"/>
                <a:gd name="connsiteY6-98" fmla="*/ 89296 h 2310578"/>
                <a:gd name="connsiteX7-99" fmla="*/ 8449649 w 9408512"/>
                <a:gd name="connsiteY7-100" fmla="*/ 147353 h 2310578"/>
                <a:gd name="connsiteX8-101" fmla="*/ 9262449 w 9408512"/>
                <a:gd name="connsiteY8-102" fmla="*/ 190896 h 2310578"/>
                <a:gd name="connsiteX9-103" fmla="*/ 9393078 w 9408512"/>
                <a:gd name="connsiteY9-104" fmla="*/ 655353 h 2310578"/>
                <a:gd name="connsiteX10-105" fmla="*/ 9393078 w 9408512"/>
                <a:gd name="connsiteY10-106" fmla="*/ 1497182 h 2310578"/>
                <a:gd name="connsiteX11-107" fmla="*/ 9276963 w 9408512"/>
                <a:gd name="connsiteY11-108" fmla="*/ 1947124 h 2310578"/>
                <a:gd name="connsiteX12-109" fmla="*/ 8914106 w 9408512"/>
                <a:gd name="connsiteY12-110" fmla="*/ 2208382 h 2310578"/>
                <a:gd name="connsiteX13-111" fmla="*/ 7419135 w 9408512"/>
                <a:gd name="connsiteY13-112" fmla="*/ 2309982 h 2310578"/>
                <a:gd name="connsiteX14-113" fmla="*/ 6156392 w 9408512"/>
                <a:gd name="connsiteY14-114" fmla="*/ 2208382 h 2310578"/>
                <a:gd name="connsiteX15-115" fmla="*/ 4879135 w 9408512"/>
                <a:gd name="connsiteY15-116" fmla="*/ 2309982 h 2310578"/>
                <a:gd name="connsiteX16-117" fmla="*/ 2948735 w 9408512"/>
                <a:gd name="connsiteY16-118" fmla="*/ 2150324 h 2310578"/>
                <a:gd name="connsiteX17-119" fmla="*/ 1177992 w 9408512"/>
                <a:gd name="connsiteY17-120" fmla="*/ 2222896 h 2310578"/>
                <a:gd name="connsiteX18-121" fmla="*/ 263592 w 9408512"/>
                <a:gd name="connsiteY18-122" fmla="*/ 2208382 h 2310578"/>
                <a:gd name="connsiteX19-123" fmla="*/ 176506 w 9408512"/>
                <a:gd name="connsiteY19-124" fmla="*/ 1845524 h 2310578"/>
                <a:gd name="connsiteX20-125" fmla="*/ 118449 w 9408512"/>
                <a:gd name="connsiteY20-126" fmla="*/ 1410096 h 2310578"/>
                <a:gd name="connsiteX0-127" fmla="*/ 118971 w 9409034"/>
                <a:gd name="connsiteY0-128" fmla="*/ 1393372 h 2293854"/>
                <a:gd name="connsiteX1-129" fmla="*/ 2857 w 9409034"/>
                <a:gd name="connsiteY1-130" fmla="*/ 478971 h 2293854"/>
                <a:gd name="connsiteX2-131" fmla="*/ 249600 w 9409034"/>
                <a:gd name="connsiteY2-132" fmla="*/ 130629 h 2293854"/>
                <a:gd name="connsiteX3-133" fmla="*/ 1425257 w 9409034"/>
                <a:gd name="connsiteY3-134" fmla="*/ 0 h 2293854"/>
                <a:gd name="connsiteX4-135" fmla="*/ 3225028 w 9409034"/>
                <a:gd name="connsiteY4-136" fmla="*/ 43543 h 2293854"/>
                <a:gd name="connsiteX5-137" fmla="*/ 5576343 w 9409034"/>
                <a:gd name="connsiteY5-138" fmla="*/ 87086 h 2293854"/>
                <a:gd name="connsiteX6-139" fmla="*/ 7216457 w 9409034"/>
                <a:gd name="connsiteY6-140" fmla="*/ 72572 h 2293854"/>
                <a:gd name="connsiteX7-141" fmla="*/ 8450171 w 9409034"/>
                <a:gd name="connsiteY7-142" fmla="*/ 130629 h 2293854"/>
                <a:gd name="connsiteX8-143" fmla="*/ 9262971 w 9409034"/>
                <a:gd name="connsiteY8-144" fmla="*/ 174172 h 2293854"/>
                <a:gd name="connsiteX9-145" fmla="*/ 9393600 w 9409034"/>
                <a:gd name="connsiteY9-146" fmla="*/ 638629 h 2293854"/>
                <a:gd name="connsiteX10-147" fmla="*/ 9393600 w 9409034"/>
                <a:gd name="connsiteY10-148" fmla="*/ 1480458 h 2293854"/>
                <a:gd name="connsiteX11-149" fmla="*/ 9277485 w 9409034"/>
                <a:gd name="connsiteY11-150" fmla="*/ 1930400 h 2293854"/>
                <a:gd name="connsiteX12-151" fmla="*/ 8914628 w 9409034"/>
                <a:gd name="connsiteY12-152" fmla="*/ 2191658 h 2293854"/>
                <a:gd name="connsiteX13-153" fmla="*/ 7419657 w 9409034"/>
                <a:gd name="connsiteY13-154" fmla="*/ 2293258 h 2293854"/>
                <a:gd name="connsiteX14-155" fmla="*/ 6156914 w 9409034"/>
                <a:gd name="connsiteY14-156" fmla="*/ 2191658 h 2293854"/>
                <a:gd name="connsiteX15-157" fmla="*/ 4879657 w 9409034"/>
                <a:gd name="connsiteY15-158" fmla="*/ 2293258 h 2293854"/>
                <a:gd name="connsiteX16-159" fmla="*/ 2949257 w 9409034"/>
                <a:gd name="connsiteY16-160" fmla="*/ 2133600 h 2293854"/>
                <a:gd name="connsiteX17-161" fmla="*/ 1178514 w 9409034"/>
                <a:gd name="connsiteY17-162" fmla="*/ 2206172 h 2293854"/>
                <a:gd name="connsiteX18-163" fmla="*/ 264114 w 9409034"/>
                <a:gd name="connsiteY18-164" fmla="*/ 2191658 h 2293854"/>
                <a:gd name="connsiteX19-165" fmla="*/ 177028 w 9409034"/>
                <a:gd name="connsiteY19-166" fmla="*/ 1828800 h 2293854"/>
                <a:gd name="connsiteX20-167" fmla="*/ 118971 w 9409034"/>
                <a:gd name="connsiteY20-168" fmla="*/ 1393372 h 2293854"/>
                <a:gd name="connsiteX0-169" fmla="*/ 104764 w 9394827"/>
                <a:gd name="connsiteY0-170" fmla="*/ 1393372 h 2293854"/>
                <a:gd name="connsiteX1-171" fmla="*/ 3165 w 9394827"/>
                <a:gd name="connsiteY1-172" fmla="*/ 624114 h 2293854"/>
                <a:gd name="connsiteX2-173" fmla="*/ 235393 w 9394827"/>
                <a:gd name="connsiteY2-174" fmla="*/ 130629 h 2293854"/>
                <a:gd name="connsiteX3-175" fmla="*/ 1411050 w 9394827"/>
                <a:gd name="connsiteY3-176" fmla="*/ 0 h 2293854"/>
                <a:gd name="connsiteX4-177" fmla="*/ 3210821 w 9394827"/>
                <a:gd name="connsiteY4-178" fmla="*/ 43543 h 2293854"/>
                <a:gd name="connsiteX5-179" fmla="*/ 5562136 w 9394827"/>
                <a:gd name="connsiteY5-180" fmla="*/ 87086 h 2293854"/>
                <a:gd name="connsiteX6-181" fmla="*/ 7202250 w 9394827"/>
                <a:gd name="connsiteY6-182" fmla="*/ 72572 h 2293854"/>
                <a:gd name="connsiteX7-183" fmla="*/ 8435964 w 9394827"/>
                <a:gd name="connsiteY7-184" fmla="*/ 130629 h 2293854"/>
                <a:gd name="connsiteX8-185" fmla="*/ 9248764 w 9394827"/>
                <a:gd name="connsiteY8-186" fmla="*/ 174172 h 2293854"/>
                <a:gd name="connsiteX9-187" fmla="*/ 9379393 w 9394827"/>
                <a:gd name="connsiteY9-188" fmla="*/ 638629 h 2293854"/>
                <a:gd name="connsiteX10-189" fmla="*/ 9379393 w 9394827"/>
                <a:gd name="connsiteY10-190" fmla="*/ 1480458 h 2293854"/>
                <a:gd name="connsiteX11-191" fmla="*/ 9263278 w 9394827"/>
                <a:gd name="connsiteY11-192" fmla="*/ 1930400 h 2293854"/>
                <a:gd name="connsiteX12-193" fmla="*/ 8900421 w 9394827"/>
                <a:gd name="connsiteY12-194" fmla="*/ 2191658 h 2293854"/>
                <a:gd name="connsiteX13-195" fmla="*/ 7405450 w 9394827"/>
                <a:gd name="connsiteY13-196" fmla="*/ 2293258 h 2293854"/>
                <a:gd name="connsiteX14-197" fmla="*/ 6142707 w 9394827"/>
                <a:gd name="connsiteY14-198" fmla="*/ 2191658 h 2293854"/>
                <a:gd name="connsiteX15-199" fmla="*/ 4865450 w 9394827"/>
                <a:gd name="connsiteY15-200" fmla="*/ 2293258 h 2293854"/>
                <a:gd name="connsiteX16-201" fmla="*/ 2935050 w 9394827"/>
                <a:gd name="connsiteY16-202" fmla="*/ 2133600 h 2293854"/>
                <a:gd name="connsiteX17-203" fmla="*/ 1164307 w 9394827"/>
                <a:gd name="connsiteY17-204" fmla="*/ 2206172 h 2293854"/>
                <a:gd name="connsiteX18-205" fmla="*/ 249907 w 9394827"/>
                <a:gd name="connsiteY18-206" fmla="*/ 2191658 h 2293854"/>
                <a:gd name="connsiteX19-207" fmla="*/ 162821 w 9394827"/>
                <a:gd name="connsiteY19-208" fmla="*/ 1828800 h 2293854"/>
                <a:gd name="connsiteX20-209" fmla="*/ 104764 w 9394827"/>
                <a:gd name="connsiteY20-210" fmla="*/ 1393372 h 2293854"/>
                <a:gd name="connsiteX0-211" fmla="*/ 104764 w 9394827"/>
                <a:gd name="connsiteY0-212" fmla="*/ 1407886 h 2308368"/>
                <a:gd name="connsiteX1-213" fmla="*/ 3165 w 9394827"/>
                <a:gd name="connsiteY1-214" fmla="*/ 638628 h 2308368"/>
                <a:gd name="connsiteX2-215" fmla="*/ 235393 w 9394827"/>
                <a:gd name="connsiteY2-216" fmla="*/ 145143 h 2308368"/>
                <a:gd name="connsiteX3-217" fmla="*/ 1411050 w 9394827"/>
                <a:gd name="connsiteY3-218" fmla="*/ 14514 h 2308368"/>
                <a:gd name="connsiteX4-219" fmla="*/ 3210821 w 9394827"/>
                <a:gd name="connsiteY4-220" fmla="*/ 58057 h 2308368"/>
                <a:gd name="connsiteX5-221" fmla="*/ 5591164 w 9394827"/>
                <a:gd name="connsiteY5-222" fmla="*/ 0 h 2308368"/>
                <a:gd name="connsiteX6-223" fmla="*/ 7202250 w 9394827"/>
                <a:gd name="connsiteY6-224" fmla="*/ 87086 h 2308368"/>
                <a:gd name="connsiteX7-225" fmla="*/ 8435964 w 9394827"/>
                <a:gd name="connsiteY7-226" fmla="*/ 145143 h 2308368"/>
                <a:gd name="connsiteX8-227" fmla="*/ 9248764 w 9394827"/>
                <a:gd name="connsiteY8-228" fmla="*/ 188686 h 2308368"/>
                <a:gd name="connsiteX9-229" fmla="*/ 9379393 w 9394827"/>
                <a:gd name="connsiteY9-230" fmla="*/ 653143 h 2308368"/>
                <a:gd name="connsiteX10-231" fmla="*/ 9379393 w 9394827"/>
                <a:gd name="connsiteY10-232" fmla="*/ 1494972 h 2308368"/>
                <a:gd name="connsiteX11-233" fmla="*/ 9263278 w 9394827"/>
                <a:gd name="connsiteY11-234" fmla="*/ 1944914 h 2308368"/>
                <a:gd name="connsiteX12-235" fmla="*/ 8900421 w 9394827"/>
                <a:gd name="connsiteY12-236" fmla="*/ 2206172 h 2308368"/>
                <a:gd name="connsiteX13-237" fmla="*/ 7405450 w 9394827"/>
                <a:gd name="connsiteY13-238" fmla="*/ 2307772 h 2308368"/>
                <a:gd name="connsiteX14-239" fmla="*/ 6142707 w 9394827"/>
                <a:gd name="connsiteY14-240" fmla="*/ 2206172 h 2308368"/>
                <a:gd name="connsiteX15-241" fmla="*/ 4865450 w 9394827"/>
                <a:gd name="connsiteY15-242" fmla="*/ 2307772 h 2308368"/>
                <a:gd name="connsiteX16-243" fmla="*/ 2935050 w 9394827"/>
                <a:gd name="connsiteY16-244" fmla="*/ 2148114 h 2308368"/>
                <a:gd name="connsiteX17-245" fmla="*/ 1164307 w 9394827"/>
                <a:gd name="connsiteY17-246" fmla="*/ 2220686 h 2308368"/>
                <a:gd name="connsiteX18-247" fmla="*/ 249907 w 9394827"/>
                <a:gd name="connsiteY18-248" fmla="*/ 2206172 h 2308368"/>
                <a:gd name="connsiteX19-249" fmla="*/ 162821 w 9394827"/>
                <a:gd name="connsiteY19-250" fmla="*/ 1843314 h 2308368"/>
                <a:gd name="connsiteX20-251" fmla="*/ 104764 w 9394827"/>
                <a:gd name="connsiteY20-252" fmla="*/ 1407886 h 2308368"/>
                <a:gd name="connsiteX0-253" fmla="*/ 104764 w 9394827"/>
                <a:gd name="connsiteY0-254" fmla="*/ 1422400 h 2322882"/>
                <a:gd name="connsiteX1-255" fmla="*/ 3165 w 9394827"/>
                <a:gd name="connsiteY1-256" fmla="*/ 653142 h 2322882"/>
                <a:gd name="connsiteX2-257" fmla="*/ 235393 w 9394827"/>
                <a:gd name="connsiteY2-258" fmla="*/ 159657 h 2322882"/>
                <a:gd name="connsiteX3-259" fmla="*/ 1411050 w 9394827"/>
                <a:gd name="connsiteY3-260" fmla="*/ 29028 h 2322882"/>
                <a:gd name="connsiteX4-261" fmla="*/ 3210821 w 9394827"/>
                <a:gd name="connsiteY4-262" fmla="*/ 72571 h 2322882"/>
                <a:gd name="connsiteX5-263" fmla="*/ 5591164 w 9394827"/>
                <a:gd name="connsiteY5-264" fmla="*/ 14514 h 2322882"/>
                <a:gd name="connsiteX6-265" fmla="*/ 7202250 w 9394827"/>
                <a:gd name="connsiteY6-266" fmla="*/ 101600 h 2322882"/>
                <a:gd name="connsiteX7-267" fmla="*/ 8508536 w 9394827"/>
                <a:gd name="connsiteY7-268" fmla="*/ 0 h 2322882"/>
                <a:gd name="connsiteX8-269" fmla="*/ 9248764 w 9394827"/>
                <a:gd name="connsiteY8-270" fmla="*/ 203200 h 2322882"/>
                <a:gd name="connsiteX9-271" fmla="*/ 9379393 w 9394827"/>
                <a:gd name="connsiteY9-272" fmla="*/ 667657 h 2322882"/>
                <a:gd name="connsiteX10-273" fmla="*/ 9379393 w 9394827"/>
                <a:gd name="connsiteY10-274" fmla="*/ 1509486 h 2322882"/>
                <a:gd name="connsiteX11-275" fmla="*/ 9263278 w 9394827"/>
                <a:gd name="connsiteY11-276" fmla="*/ 1959428 h 2322882"/>
                <a:gd name="connsiteX12-277" fmla="*/ 8900421 w 9394827"/>
                <a:gd name="connsiteY12-278" fmla="*/ 2220686 h 2322882"/>
                <a:gd name="connsiteX13-279" fmla="*/ 7405450 w 9394827"/>
                <a:gd name="connsiteY13-280" fmla="*/ 2322286 h 2322882"/>
                <a:gd name="connsiteX14-281" fmla="*/ 6142707 w 9394827"/>
                <a:gd name="connsiteY14-282" fmla="*/ 2220686 h 2322882"/>
                <a:gd name="connsiteX15-283" fmla="*/ 4865450 w 9394827"/>
                <a:gd name="connsiteY15-284" fmla="*/ 2322286 h 2322882"/>
                <a:gd name="connsiteX16-285" fmla="*/ 2935050 w 9394827"/>
                <a:gd name="connsiteY16-286" fmla="*/ 2162628 h 2322882"/>
                <a:gd name="connsiteX17-287" fmla="*/ 1164307 w 9394827"/>
                <a:gd name="connsiteY17-288" fmla="*/ 2235200 h 2322882"/>
                <a:gd name="connsiteX18-289" fmla="*/ 249907 w 9394827"/>
                <a:gd name="connsiteY18-290" fmla="*/ 2220686 h 2322882"/>
                <a:gd name="connsiteX19-291" fmla="*/ 162821 w 9394827"/>
                <a:gd name="connsiteY19-292" fmla="*/ 1857828 h 2322882"/>
                <a:gd name="connsiteX20-293" fmla="*/ 104764 w 9394827"/>
                <a:gd name="connsiteY20-294" fmla="*/ 1422400 h 232288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9" name="任意多边形 4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-1" fmla="*/ 59709 w 9349772"/>
                <a:gd name="connsiteY0-2" fmla="*/ 1397815 h 2298297"/>
                <a:gd name="connsiteX1-3" fmla="*/ 45195 w 9349772"/>
                <a:gd name="connsiteY1-4" fmla="*/ 410843 h 2298297"/>
                <a:gd name="connsiteX2-5" fmla="*/ 683823 w 9349772"/>
                <a:gd name="connsiteY2-6" fmla="*/ 178615 h 2298297"/>
                <a:gd name="connsiteX3-7" fmla="*/ 1365995 w 9349772"/>
                <a:gd name="connsiteY3-8" fmla="*/ 4443 h 2298297"/>
                <a:gd name="connsiteX4-9" fmla="*/ 3165766 w 9349772"/>
                <a:gd name="connsiteY4-10" fmla="*/ 47986 h 2298297"/>
                <a:gd name="connsiteX5-11" fmla="*/ 5517081 w 9349772"/>
                <a:gd name="connsiteY5-12" fmla="*/ 91529 h 2298297"/>
                <a:gd name="connsiteX6-13" fmla="*/ 7157195 w 9349772"/>
                <a:gd name="connsiteY6-14" fmla="*/ 77015 h 2298297"/>
                <a:gd name="connsiteX7-15" fmla="*/ 8390909 w 9349772"/>
                <a:gd name="connsiteY7-16" fmla="*/ 135072 h 2298297"/>
                <a:gd name="connsiteX8-17" fmla="*/ 9203709 w 9349772"/>
                <a:gd name="connsiteY8-18" fmla="*/ 178615 h 2298297"/>
                <a:gd name="connsiteX9-19" fmla="*/ 9334338 w 9349772"/>
                <a:gd name="connsiteY9-20" fmla="*/ 643072 h 2298297"/>
                <a:gd name="connsiteX10-21" fmla="*/ 9334338 w 9349772"/>
                <a:gd name="connsiteY10-22" fmla="*/ 1484901 h 2298297"/>
                <a:gd name="connsiteX11-23" fmla="*/ 9218223 w 9349772"/>
                <a:gd name="connsiteY11-24" fmla="*/ 1934843 h 2298297"/>
                <a:gd name="connsiteX12-25" fmla="*/ 8855366 w 9349772"/>
                <a:gd name="connsiteY12-26" fmla="*/ 2196101 h 2298297"/>
                <a:gd name="connsiteX13-27" fmla="*/ 7360395 w 9349772"/>
                <a:gd name="connsiteY13-28" fmla="*/ 2297701 h 2298297"/>
                <a:gd name="connsiteX14-29" fmla="*/ 6097652 w 9349772"/>
                <a:gd name="connsiteY14-30" fmla="*/ 2196101 h 2298297"/>
                <a:gd name="connsiteX15-31" fmla="*/ 4820395 w 9349772"/>
                <a:gd name="connsiteY15-32" fmla="*/ 2297701 h 2298297"/>
                <a:gd name="connsiteX16-33" fmla="*/ 2889995 w 9349772"/>
                <a:gd name="connsiteY16-34" fmla="*/ 2138043 h 2298297"/>
                <a:gd name="connsiteX17-35" fmla="*/ 1119252 w 9349772"/>
                <a:gd name="connsiteY17-36" fmla="*/ 2210615 h 2298297"/>
                <a:gd name="connsiteX18-37" fmla="*/ 204852 w 9349772"/>
                <a:gd name="connsiteY18-38" fmla="*/ 2196101 h 2298297"/>
                <a:gd name="connsiteX19-39" fmla="*/ 117766 w 9349772"/>
                <a:gd name="connsiteY19-40" fmla="*/ 1833243 h 2298297"/>
                <a:gd name="connsiteX20-41" fmla="*/ 59709 w 9349772"/>
                <a:gd name="connsiteY20-42" fmla="*/ 1397815 h 2298297"/>
                <a:gd name="connsiteX0-43" fmla="*/ 24725 w 9314788"/>
                <a:gd name="connsiteY0-44" fmla="*/ 1405232 h 2305714"/>
                <a:gd name="connsiteX1-45" fmla="*/ 10211 w 9314788"/>
                <a:gd name="connsiteY1-46" fmla="*/ 418260 h 2305714"/>
                <a:gd name="connsiteX2-47" fmla="*/ 140839 w 9314788"/>
                <a:gd name="connsiteY2-48" fmla="*/ 40889 h 2305714"/>
                <a:gd name="connsiteX3-49" fmla="*/ 1331011 w 9314788"/>
                <a:gd name="connsiteY3-50" fmla="*/ 11860 h 2305714"/>
                <a:gd name="connsiteX4-51" fmla="*/ 3130782 w 9314788"/>
                <a:gd name="connsiteY4-52" fmla="*/ 55403 h 2305714"/>
                <a:gd name="connsiteX5-53" fmla="*/ 5482097 w 9314788"/>
                <a:gd name="connsiteY5-54" fmla="*/ 98946 h 2305714"/>
                <a:gd name="connsiteX6-55" fmla="*/ 7122211 w 9314788"/>
                <a:gd name="connsiteY6-56" fmla="*/ 84432 h 2305714"/>
                <a:gd name="connsiteX7-57" fmla="*/ 8355925 w 9314788"/>
                <a:gd name="connsiteY7-58" fmla="*/ 142489 h 2305714"/>
                <a:gd name="connsiteX8-59" fmla="*/ 9168725 w 9314788"/>
                <a:gd name="connsiteY8-60" fmla="*/ 186032 h 2305714"/>
                <a:gd name="connsiteX9-61" fmla="*/ 9299354 w 9314788"/>
                <a:gd name="connsiteY9-62" fmla="*/ 650489 h 2305714"/>
                <a:gd name="connsiteX10-63" fmla="*/ 9299354 w 9314788"/>
                <a:gd name="connsiteY10-64" fmla="*/ 1492318 h 2305714"/>
                <a:gd name="connsiteX11-65" fmla="*/ 9183239 w 9314788"/>
                <a:gd name="connsiteY11-66" fmla="*/ 1942260 h 2305714"/>
                <a:gd name="connsiteX12-67" fmla="*/ 8820382 w 9314788"/>
                <a:gd name="connsiteY12-68" fmla="*/ 2203518 h 2305714"/>
                <a:gd name="connsiteX13-69" fmla="*/ 7325411 w 9314788"/>
                <a:gd name="connsiteY13-70" fmla="*/ 2305118 h 2305714"/>
                <a:gd name="connsiteX14-71" fmla="*/ 6062668 w 9314788"/>
                <a:gd name="connsiteY14-72" fmla="*/ 2203518 h 2305714"/>
                <a:gd name="connsiteX15-73" fmla="*/ 4785411 w 9314788"/>
                <a:gd name="connsiteY15-74" fmla="*/ 2305118 h 2305714"/>
                <a:gd name="connsiteX16-75" fmla="*/ 2855011 w 9314788"/>
                <a:gd name="connsiteY16-76" fmla="*/ 2145460 h 2305714"/>
                <a:gd name="connsiteX17-77" fmla="*/ 1084268 w 9314788"/>
                <a:gd name="connsiteY17-78" fmla="*/ 2218032 h 2305714"/>
                <a:gd name="connsiteX18-79" fmla="*/ 169868 w 9314788"/>
                <a:gd name="connsiteY18-80" fmla="*/ 2203518 h 2305714"/>
                <a:gd name="connsiteX19-81" fmla="*/ 82782 w 9314788"/>
                <a:gd name="connsiteY19-82" fmla="*/ 1840660 h 2305714"/>
                <a:gd name="connsiteX20-83" fmla="*/ 24725 w 9314788"/>
                <a:gd name="connsiteY20-84" fmla="*/ 1405232 h 2305714"/>
                <a:gd name="connsiteX0-85" fmla="*/ 118449 w 9408512"/>
                <a:gd name="connsiteY0-86" fmla="*/ 1410096 h 2310578"/>
                <a:gd name="connsiteX1-87" fmla="*/ 2335 w 9408512"/>
                <a:gd name="connsiteY1-88" fmla="*/ 495695 h 2310578"/>
                <a:gd name="connsiteX2-89" fmla="*/ 234563 w 9408512"/>
                <a:gd name="connsiteY2-90" fmla="*/ 45753 h 2310578"/>
                <a:gd name="connsiteX3-91" fmla="*/ 1424735 w 9408512"/>
                <a:gd name="connsiteY3-92" fmla="*/ 16724 h 2310578"/>
                <a:gd name="connsiteX4-93" fmla="*/ 3224506 w 9408512"/>
                <a:gd name="connsiteY4-94" fmla="*/ 60267 h 2310578"/>
                <a:gd name="connsiteX5-95" fmla="*/ 5575821 w 9408512"/>
                <a:gd name="connsiteY5-96" fmla="*/ 103810 h 2310578"/>
                <a:gd name="connsiteX6-97" fmla="*/ 7215935 w 9408512"/>
                <a:gd name="connsiteY6-98" fmla="*/ 89296 h 2310578"/>
                <a:gd name="connsiteX7-99" fmla="*/ 8449649 w 9408512"/>
                <a:gd name="connsiteY7-100" fmla="*/ 147353 h 2310578"/>
                <a:gd name="connsiteX8-101" fmla="*/ 9262449 w 9408512"/>
                <a:gd name="connsiteY8-102" fmla="*/ 190896 h 2310578"/>
                <a:gd name="connsiteX9-103" fmla="*/ 9393078 w 9408512"/>
                <a:gd name="connsiteY9-104" fmla="*/ 655353 h 2310578"/>
                <a:gd name="connsiteX10-105" fmla="*/ 9393078 w 9408512"/>
                <a:gd name="connsiteY10-106" fmla="*/ 1497182 h 2310578"/>
                <a:gd name="connsiteX11-107" fmla="*/ 9276963 w 9408512"/>
                <a:gd name="connsiteY11-108" fmla="*/ 1947124 h 2310578"/>
                <a:gd name="connsiteX12-109" fmla="*/ 8914106 w 9408512"/>
                <a:gd name="connsiteY12-110" fmla="*/ 2208382 h 2310578"/>
                <a:gd name="connsiteX13-111" fmla="*/ 7419135 w 9408512"/>
                <a:gd name="connsiteY13-112" fmla="*/ 2309982 h 2310578"/>
                <a:gd name="connsiteX14-113" fmla="*/ 6156392 w 9408512"/>
                <a:gd name="connsiteY14-114" fmla="*/ 2208382 h 2310578"/>
                <a:gd name="connsiteX15-115" fmla="*/ 4879135 w 9408512"/>
                <a:gd name="connsiteY15-116" fmla="*/ 2309982 h 2310578"/>
                <a:gd name="connsiteX16-117" fmla="*/ 2948735 w 9408512"/>
                <a:gd name="connsiteY16-118" fmla="*/ 2150324 h 2310578"/>
                <a:gd name="connsiteX17-119" fmla="*/ 1177992 w 9408512"/>
                <a:gd name="connsiteY17-120" fmla="*/ 2222896 h 2310578"/>
                <a:gd name="connsiteX18-121" fmla="*/ 263592 w 9408512"/>
                <a:gd name="connsiteY18-122" fmla="*/ 2208382 h 2310578"/>
                <a:gd name="connsiteX19-123" fmla="*/ 176506 w 9408512"/>
                <a:gd name="connsiteY19-124" fmla="*/ 1845524 h 2310578"/>
                <a:gd name="connsiteX20-125" fmla="*/ 118449 w 9408512"/>
                <a:gd name="connsiteY20-126" fmla="*/ 1410096 h 2310578"/>
                <a:gd name="connsiteX0-127" fmla="*/ 118971 w 9409034"/>
                <a:gd name="connsiteY0-128" fmla="*/ 1393372 h 2293854"/>
                <a:gd name="connsiteX1-129" fmla="*/ 2857 w 9409034"/>
                <a:gd name="connsiteY1-130" fmla="*/ 478971 h 2293854"/>
                <a:gd name="connsiteX2-131" fmla="*/ 249600 w 9409034"/>
                <a:gd name="connsiteY2-132" fmla="*/ 130629 h 2293854"/>
                <a:gd name="connsiteX3-133" fmla="*/ 1425257 w 9409034"/>
                <a:gd name="connsiteY3-134" fmla="*/ 0 h 2293854"/>
                <a:gd name="connsiteX4-135" fmla="*/ 3225028 w 9409034"/>
                <a:gd name="connsiteY4-136" fmla="*/ 43543 h 2293854"/>
                <a:gd name="connsiteX5-137" fmla="*/ 5576343 w 9409034"/>
                <a:gd name="connsiteY5-138" fmla="*/ 87086 h 2293854"/>
                <a:gd name="connsiteX6-139" fmla="*/ 7216457 w 9409034"/>
                <a:gd name="connsiteY6-140" fmla="*/ 72572 h 2293854"/>
                <a:gd name="connsiteX7-141" fmla="*/ 8450171 w 9409034"/>
                <a:gd name="connsiteY7-142" fmla="*/ 130629 h 2293854"/>
                <a:gd name="connsiteX8-143" fmla="*/ 9262971 w 9409034"/>
                <a:gd name="connsiteY8-144" fmla="*/ 174172 h 2293854"/>
                <a:gd name="connsiteX9-145" fmla="*/ 9393600 w 9409034"/>
                <a:gd name="connsiteY9-146" fmla="*/ 638629 h 2293854"/>
                <a:gd name="connsiteX10-147" fmla="*/ 9393600 w 9409034"/>
                <a:gd name="connsiteY10-148" fmla="*/ 1480458 h 2293854"/>
                <a:gd name="connsiteX11-149" fmla="*/ 9277485 w 9409034"/>
                <a:gd name="connsiteY11-150" fmla="*/ 1930400 h 2293854"/>
                <a:gd name="connsiteX12-151" fmla="*/ 8914628 w 9409034"/>
                <a:gd name="connsiteY12-152" fmla="*/ 2191658 h 2293854"/>
                <a:gd name="connsiteX13-153" fmla="*/ 7419657 w 9409034"/>
                <a:gd name="connsiteY13-154" fmla="*/ 2293258 h 2293854"/>
                <a:gd name="connsiteX14-155" fmla="*/ 6156914 w 9409034"/>
                <a:gd name="connsiteY14-156" fmla="*/ 2191658 h 2293854"/>
                <a:gd name="connsiteX15-157" fmla="*/ 4879657 w 9409034"/>
                <a:gd name="connsiteY15-158" fmla="*/ 2293258 h 2293854"/>
                <a:gd name="connsiteX16-159" fmla="*/ 2949257 w 9409034"/>
                <a:gd name="connsiteY16-160" fmla="*/ 2133600 h 2293854"/>
                <a:gd name="connsiteX17-161" fmla="*/ 1178514 w 9409034"/>
                <a:gd name="connsiteY17-162" fmla="*/ 2206172 h 2293854"/>
                <a:gd name="connsiteX18-163" fmla="*/ 264114 w 9409034"/>
                <a:gd name="connsiteY18-164" fmla="*/ 2191658 h 2293854"/>
                <a:gd name="connsiteX19-165" fmla="*/ 177028 w 9409034"/>
                <a:gd name="connsiteY19-166" fmla="*/ 1828800 h 2293854"/>
                <a:gd name="connsiteX20-167" fmla="*/ 118971 w 9409034"/>
                <a:gd name="connsiteY20-168" fmla="*/ 1393372 h 2293854"/>
                <a:gd name="connsiteX0-169" fmla="*/ 104764 w 9394827"/>
                <a:gd name="connsiteY0-170" fmla="*/ 1393372 h 2293854"/>
                <a:gd name="connsiteX1-171" fmla="*/ 3165 w 9394827"/>
                <a:gd name="connsiteY1-172" fmla="*/ 624114 h 2293854"/>
                <a:gd name="connsiteX2-173" fmla="*/ 235393 w 9394827"/>
                <a:gd name="connsiteY2-174" fmla="*/ 130629 h 2293854"/>
                <a:gd name="connsiteX3-175" fmla="*/ 1411050 w 9394827"/>
                <a:gd name="connsiteY3-176" fmla="*/ 0 h 2293854"/>
                <a:gd name="connsiteX4-177" fmla="*/ 3210821 w 9394827"/>
                <a:gd name="connsiteY4-178" fmla="*/ 43543 h 2293854"/>
                <a:gd name="connsiteX5-179" fmla="*/ 5562136 w 9394827"/>
                <a:gd name="connsiteY5-180" fmla="*/ 87086 h 2293854"/>
                <a:gd name="connsiteX6-181" fmla="*/ 7202250 w 9394827"/>
                <a:gd name="connsiteY6-182" fmla="*/ 72572 h 2293854"/>
                <a:gd name="connsiteX7-183" fmla="*/ 8435964 w 9394827"/>
                <a:gd name="connsiteY7-184" fmla="*/ 130629 h 2293854"/>
                <a:gd name="connsiteX8-185" fmla="*/ 9248764 w 9394827"/>
                <a:gd name="connsiteY8-186" fmla="*/ 174172 h 2293854"/>
                <a:gd name="connsiteX9-187" fmla="*/ 9379393 w 9394827"/>
                <a:gd name="connsiteY9-188" fmla="*/ 638629 h 2293854"/>
                <a:gd name="connsiteX10-189" fmla="*/ 9379393 w 9394827"/>
                <a:gd name="connsiteY10-190" fmla="*/ 1480458 h 2293854"/>
                <a:gd name="connsiteX11-191" fmla="*/ 9263278 w 9394827"/>
                <a:gd name="connsiteY11-192" fmla="*/ 1930400 h 2293854"/>
                <a:gd name="connsiteX12-193" fmla="*/ 8900421 w 9394827"/>
                <a:gd name="connsiteY12-194" fmla="*/ 2191658 h 2293854"/>
                <a:gd name="connsiteX13-195" fmla="*/ 7405450 w 9394827"/>
                <a:gd name="connsiteY13-196" fmla="*/ 2293258 h 2293854"/>
                <a:gd name="connsiteX14-197" fmla="*/ 6142707 w 9394827"/>
                <a:gd name="connsiteY14-198" fmla="*/ 2191658 h 2293854"/>
                <a:gd name="connsiteX15-199" fmla="*/ 4865450 w 9394827"/>
                <a:gd name="connsiteY15-200" fmla="*/ 2293258 h 2293854"/>
                <a:gd name="connsiteX16-201" fmla="*/ 2935050 w 9394827"/>
                <a:gd name="connsiteY16-202" fmla="*/ 2133600 h 2293854"/>
                <a:gd name="connsiteX17-203" fmla="*/ 1164307 w 9394827"/>
                <a:gd name="connsiteY17-204" fmla="*/ 2206172 h 2293854"/>
                <a:gd name="connsiteX18-205" fmla="*/ 249907 w 9394827"/>
                <a:gd name="connsiteY18-206" fmla="*/ 2191658 h 2293854"/>
                <a:gd name="connsiteX19-207" fmla="*/ 162821 w 9394827"/>
                <a:gd name="connsiteY19-208" fmla="*/ 1828800 h 2293854"/>
                <a:gd name="connsiteX20-209" fmla="*/ 104764 w 9394827"/>
                <a:gd name="connsiteY20-210" fmla="*/ 1393372 h 2293854"/>
                <a:gd name="connsiteX0-211" fmla="*/ 104764 w 9394827"/>
                <a:gd name="connsiteY0-212" fmla="*/ 1407886 h 2308368"/>
                <a:gd name="connsiteX1-213" fmla="*/ 3165 w 9394827"/>
                <a:gd name="connsiteY1-214" fmla="*/ 638628 h 2308368"/>
                <a:gd name="connsiteX2-215" fmla="*/ 235393 w 9394827"/>
                <a:gd name="connsiteY2-216" fmla="*/ 145143 h 2308368"/>
                <a:gd name="connsiteX3-217" fmla="*/ 1411050 w 9394827"/>
                <a:gd name="connsiteY3-218" fmla="*/ 14514 h 2308368"/>
                <a:gd name="connsiteX4-219" fmla="*/ 3210821 w 9394827"/>
                <a:gd name="connsiteY4-220" fmla="*/ 58057 h 2308368"/>
                <a:gd name="connsiteX5-221" fmla="*/ 5591164 w 9394827"/>
                <a:gd name="connsiteY5-222" fmla="*/ 0 h 2308368"/>
                <a:gd name="connsiteX6-223" fmla="*/ 7202250 w 9394827"/>
                <a:gd name="connsiteY6-224" fmla="*/ 87086 h 2308368"/>
                <a:gd name="connsiteX7-225" fmla="*/ 8435964 w 9394827"/>
                <a:gd name="connsiteY7-226" fmla="*/ 145143 h 2308368"/>
                <a:gd name="connsiteX8-227" fmla="*/ 9248764 w 9394827"/>
                <a:gd name="connsiteY8-228" fmla="*/ 188686 h 2308368"/>
                <a:gd name="connsiteX9-229" fmla="*/ 9379393 w 9394827"/>
                <a:gd name="connsiteY9-230" fmla="*/ 653143 h 2308368"/>
                <a:gd name="connsiteX10-231" fmla="*/ 9379393 w 9394827"/>
                <a:gd name="connsiteY10-232" fmla="*/ 1494972 h 2308368"/>
                <a:gd name="connsiteX11-233" fmla="*/ 9263278 w 9394827"/>
                <a:gd name="connsiteY11-234" fmla="*/ 1944914 h 2308368"/>
                <a:gd name="connsiteX12-235" fmla="*/ 8900421 w 9394827"/>
                <a:gd name="connsiteY12-236" fmla="*/ 2206172 h 2308368"/>
                <a:gd name="connsiteX13-237" fmla="*/ 7405450 w 9394827"/>
                <a:gd name="connsiteY13-238" fmla="*/ 2307772 h 2308368"/>
                <a:gd name="connsiteX14-239" fmla="*/ 6142707 w 9394827"/>
                <a:gd name="connsiteY14-240" fmla="*/ 2206172 h 2308368"/>
                <a:gd name="connsiteX15-241" fmla="*/ 4865450 w 9394827"/>
                <a:gd name="connsiteY15-242" fmla="*/ 2307772 h 2308368"/>
                <a:gd name="connsiteX16-243" fmla="*/ 2935050 w 9394827"/>
                <a:gd name="connsiteY16-244" fmla="*/ 2148114 h 2308368"/>
                <a:gd name="connsiteX17-245" fmla="*/ 1164307 w 9394827"/>
                <a:gd name="connsiteY17-246" fmla="*/ 2220686 h 2308368"/>
                <a:gd name="connsiteX18-247" fmla="*/ 249907 w 9394827"/>
                <a:gd name="connsiteY18-248" fmla="*/ 2206172 h 2308368"/>
                <a:gd name="connsiteX19-249" fmla="*/ 162821 w 9394827"/>
                <a:gd name="connsiteY19-250" fmla="*/ 1843314 h 2308368"/>
                <a:gd name="connsiteX20-251" fmla="*/ 104764 w 9394827"/>
                <a:gd name="connsiteY20-252" fmla="*/ 1407886 h 2308368"/>
                <a:gd name="connsiteX0-253" fmla="*/ 104764 w 9394827"/>
                <a:gd name="connsiteY0-254" fmla="*/ 1422400 h 2322882"/>
                <a:gd name="connsiteX1-255" fmla="*/ 3165 w 9394827"/>
                <a:gd name="connsiteY1-256" fmla="*/ 653142 h 2322882"/>
                <a:gd name="connsiteX2-257" fmla="*/ 235393 w 9394827"/>
                <a:gd name="connsiteY2-258" fmla="*/ 159657 h 2322882"/>
                <a:gd name="connsiteX3-259" fmla="*/ 1411050 w 9394827"/>
                <a:gd name="connsiteY3-260" fmla="*/ 29028 h 2322882"/>
                <a:gd name="connsiteX4-261" fmla="*/ 3210821 w 9394827"/>
                <a:gd name="connsiteY4-262" fmla="*/ 72571 h 2322882"/>
                <a:gd name="connsiteX5-263" fmla="*/ 5591164 w 9394827"/>
                <a:gd name="connsiteY5-264" fmla="*/ 14514 h 2322882"/>
                <a:gd name="connsiteX6-265" fmla="*/ 7202250 w 9394827"/>
                <a:gd name="connsiteY6-266" fmla="*/ 101600 h 2322882"/>
                <a:gd name="connsiteX7-267" fmla="*/ 8508536 w 9394827"/>
                <a:gd name="connsiteY7-268" fmla="*/ 0 h 2322882"/>
                <a:gd name="connsiteX8-269" fmla="*/ 9248764 w 9394827"/>
                <a:gd name="connsiteY8-270" fmla="*/ 203200 h 2322882"/>
                <a:gd name="connsiteX9-271" fmla="*/ 9379393 w 9394827"/>
                <a:gd name="connsiteY9-272" fmla="*/ 667657 h 2322882"/>
                <a:gd name="connsiteX10-273" fmla="*/ 9379393 w 9394827"/>
                <a:gd name="connsiteY10-274" fmla="*/ 1509486 h 2322882"/>
                <a:gd name="connsiteX11-275" fmla="*/ 9263278 w 9394827"/>
                <a:gd name="connsiteY11-276" fmla="*/ 1959428 h 2322882"/>
                <a:gd name="connsiteX12-277" fmla="*/ 8900421 w 9394827"/>
                <a:gd name="connsiteY12-278" fmla="*/ 2220686 h 2322882"/>
                <a:gd name="connsiteX13-279" fmla="*/ 7405450 w 9394827"/>
                <a:gd name="connsiteY13-280" fmla="*/ 2322286 h 2322882"/>
                <a:gd name="connsiteX14-281" fmla="*/ 6142707 w 9394827"/>
                <a:gd name="connsiteY14-282" fmla="*/ 2220686 h 2322882"/>
                <a:gd name="connsiteX15-283" fmla="*/ 4865450 w 9394827"/>
                <a:gd name="connsiteY15-284" fmla="*/ 2322286 h 2322882"/>
                <a:gd name="connsiteX16-285" fmla="*/ 2935050 w 9394827"/>
                <a:gd name="connsiteY16-286" fmla="*/ 2162628 h 2322882"/>
                <a:gd name="connsiteX17-287" fmla="*/ 1164307 w 9394827"/>
                <a:gd name="connsiteY17-288" fmla="*/ 2235200 h 2322882"/>
                <a:gd name="connsiteX18-289" fmla="*/ 249907 w 9394827"/>
                <a:gd name="connsiteY18-290" fmla="*/ 2220686 h 2322882"/>
                <a:gd name="connsiteX19-291" fmla="*/ 162821 w 9394827"/>
                <a:gd name="connsiteY19-292" fmla="*/ 1857828 h 2322882"/>
                <a:gd name="connsiteX20-293" fmla="*/ 104764 w 9394827"/>
                <a:gd name="connsiteY20-294" fmla="*/ 1422400 h 232288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10" name="文本框 5"/>
          <p:cNvSpPr txBox="1"/>
          <p:nvPr/>
        </p:nvSpPr>
        <p:spPr>
          <a:xfrm>
            <a:off x="4127162" y="2519674"/>
            <a:ext cx="4011637" cy="631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3200" b="1">
                <a:solidFill>
                  <a:schemeClr val="bg1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Cốt truyện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sp>
        <p:nvSpPr>
          <p:cNvPr id="11" name="文本框 6"/>
          <p:cNvSpPr txBox="1"/>
          <p:nvPr/>
        </p:nvSpPr>
        <p:spPr>
          <a:xfrm>
            <a:off x="1862137" y="4050749"/>
            <a:ext cx="82763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----------- (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--------- hay -------------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191" y="1086746"/>
            <a:ext cx="3135617" cy="103666"/>
          </a:xfrm>
          <a:prstGeom prst="rect">
            <a:avLst/>
          </a:prstGeom>
        </p:spPr>
      </p:pic>
      <p:sp>
        <p:nvSpPr>
          <p:cNvPr id="3" name="文本框 21"/>
          <p:cNvSpPr txBox="1"/>
          <p:nvPr/>
        </p:nvSpPr>
        <p:spPr>
          <a:xfrm>
            <a:off x="4127162" y="342727"/>
            <a:ext cx="39376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Truyện ngụ ngôn</a:t>
            </a:r>
            <a:endParaRPr lang="en-US" altLang="zh-CN" sz="4000" b="1" dirty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31925" y="3863648"/>
            <a:ext cx="130195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26515" y="4763576"/>
            <a:ext cx="130837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92366" y="4785348"/>
            <a:ext cx="183255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endParaRPr lang="en-US" sz="3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5" grpId="0"/>
      <p:bldP spid="14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659" y="4514018"/>
            <a:ext cx="4391341" cy="439134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911"/>
            <a:ext cx="3724275" cy="1838325"/>
          </a:xfrm>
          <a:prstGeom prst="rect">
            <a:avLst/>
          </a:prstGeom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995" y="824230"/>
            <a:ext cx="6666230" cy="2040890"/>
          </a:xfrm>
          <a:prstGeom prst="rect">
            <a:avLst/>
          </a:prstGeom>
        </p:spPr>
      </p:pic>
      <p:grpSp>
        <p:nvGrpSpPr>
          <p:cNvPr id="7" name="组合 9"/>
          <p:cNvGrpSpPr/>
          <p:nvPr/>
        </p:nvGrpSpPr>
        <p:grpSpPr>
          <a:xfrm>
            <a:off x="467995" y="2865120"/>
            <a:ext cx="11307445" cy="3526155"/>
            <a:chOff x="1936535" y="3935752"/>
            <a:chExt cx="8318930" cy="2056864"/>
          </a:xfrm>
        </p:grpSpPr>
        <p:sp>
          <p:nvSpPr>
            <p:cNvPr id="8" name="任意多边形 3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-1" fmla="*/ 59709 w 9349772"/>
                <a:gd name="connsiteY0-2" fmla="*/ 1397815 h 2298297"/>
                <a:gd name="connsiteX1-3" fmla="*/ 45195 w 9349772"/>
                <a:gd name="connsiteY1-4" fmla="*/ 410843 h 2298297"/>
                <a:gd name="connsiteX2-5" fmla="*/ 683823 w 9349772"/>
                <a:gd name="connsiteY2-6" fmla="*/ 178615 h 2298297"/>
                <a:gd name="connsiteX3-7" fmla="*/ 1365995 w 9349772"/>
                <a:gd name="connsiteY3-8" fmla="*/ 4443 h 2298297"/>
                <a:gd name="connsiteX4-9" fmla="*/ 3165766 w 9349772"/>
                <a:gd name="connsiteY4-10" fmla="*/ 47986 h 2298297"/>
                <a:gd name="connsiteX5-11" fmla="*/ 5517081 w 9349772"/>
                <a:gd name="connsiteY5-12" fmla="*/ 91529 h 2298297"/>
                <a:gd name="connsiteX6-13" fmla="*/ 7157195 w 9349772"/>
                <a:gd name="connsiteY6-14" fmla="*/ 77015 h 2298297"/>
                <a:gd name="connsiteX7-15" fmla="*/ 8390909 w 9349772"/>
                <a:gd name="connsiteY7-16" fmla="*/ 135072 h 2298297"/>
                <a:gd name="connsiteX8-17" fmla="*/ 9203709 w 9349772"/>
                <a:gd name="connsiteY8-18" fmla="*/ 178615 h 2298297"/>
                <a:gd name="connsiteX9-19" fmla="*/ 9334338 w 9349772"/>
                <a:gd name="connsiteY9-20" fmla="*/ 643072 h 2298297"/>
                <a:gd name="connsiteX10-21" fmla="*/ 9334338 w 9349772"/>
                <a:gd name="connsiteY10-22" fmla="*/ 1484901 h 2298297"/>
                <a:gd name="connsiteX11-23" fmla="*/ 9218223 w 9349772"/>
                <a:gd name="connsiteY11-24" fmla="*/ 1934843 h 2298297"/>
                <a:gd name="connsiteX12-25" fmla="*/ 8855366 w 9349772"/>
                <a:gd name="connsiteY12-26" fmla="*/ 2196101 h 2298297"/>
                <a:gd name="connsiteX13-27" fmla="*/ 7360395 w 9349772"/>
                <a:gd name="connsiteY13-28" fmla="*/ 2297701 h 2298297"/>
                <a:gd name="connsiteX14-29" fmla="*/ 6097652 w 9349772"/>
                <a:gd name="connsiteY14-30" fmla="*/ 2196101 h 2298297"/>
                <a:gd name="connsiteX15-31" fmla="*/ 4820395 w 9349772"/>
                <a:gd name="connsiteY15-32" fmla="*/ 2297701 h 2298297"/>
                <a:gd name="connsiteX16-33" fmla="*/ 2889995 w 9349772"/>
                <a:gd name="connsiteY16-34" fmla="*/ 2138043 h 2298297"/>
                <a:gd name="connsiteX17-35" fmla="*/ 1119252 w 9349772"/>
                <a:gd name="connsiteY17-36" fmla="*/ 2210615 h 2298297"/>
                <a:gd name="connsiteX18-37" fmla="*/ 204852 w 9349772"/>
                <a:gd name="connsiteY18-38" fmla="*/ 2196101 h 2298297"/>
                <a:gd name="connsiteX19-39" fmla="*/ 117766 w 9349772"/>
                <a:gd name="connsiteY19-40" fmla="*/ 1833243 h 2298297"/>
                <a:gd name="connsiteX20-41" fmla="*/ 59709 w 9349772"/>
                <a:gd name="connsiteY20-42" fmla="*/ 1397815 h 2298297"/>
                <a:gd name="connsiteX0-43" fmla="*/ 24725 w 9314788"/>
                <a:gd name="connsiteY0-44" fmla="*/ 1405232 h 2305714"/>
                <a:gd name="connsiteX1-45" fmla="*/ 10211 w 9314788"/>
                <a:gd name="connsiteY1-46" fmla="*/ 418260 h 2305714"/>
                <a:gd name="connsiteX2-47" fmla="*/ 140839 w 9314788"/>
                <a:gd name="connsiteY2-48" fmla="*/ 40889 h 2305714"/>
                <a:gd name="connsiteX3-49" fmla="*/ 1331011 w 9314788"/>
                <a:gd name="connsiteY3-50" fmla="*/ 11860 h 2305714"/>
                <a:gd name="connsiteX4-51" fmla="*/ 3130782 w 9314788"/>
                <a:gd name="connsiteY4-52" fmla="*/ 55403 h 2305714"/>
                <a:gd name="connsiteX5-53" fmla="*/ 5482097 w 9314788"/>
                <a:gd name="connsiteY5-54" fmla="*/ 98946 h 2305714"/>
                <a:gd name="connsiteX6-55" fmla="*/ 7122211 w 9314788"/>
                <a:gd name="connsiteY6-56" fmla="*/ 84432 h 2305714"/>
                <a:gd name="connsiteX7-57" fmla="*/ 8355925 w 9314788"/>
                <a:gd name="connsiteY7-58" fmla="*/ 142489 h 2305714"/>
                <a:gd name="connsiteX8-59" fmla="*/ 9168725 w 9314788"/>
                <a:gd name="connsiteY8-60" fmla="*/ 186032 h 2305714"/>
                <a:gd name="connsiteX9-61" fmla="*/ 9299354 w 9314788"/>
                <a:gd name="connsiteY9-62" fmla="*/ 650489 h 2305714"/>
                <a:gd name="connsiteX10-63" fmla="*/ 9299354 w 9314788"/>
                <a:gd name="connsiteY10-64" fmla="*/ 1492318 h 2305714"/>
                <a:gd name="connsiteX11-65" fmla="*/ 9183239 w 9314788"/>
                <a:gd name="connsiteY11-66" fmla="*/ 1942260 h 2305714"/>
                <a:gd name="connsiteX12-67" fmla="*/ 8820382 w 9314788"/>
                <a:gd name="connsiteY12-68" fmla="*/ 2203518 h 2305714"/>
                <a:gd name="connsiteX13-69" fmla="*/ 7325411 w 9314788"/>
                <a:gd name="connsiteY13-70" fmla="*/ 2305118 h 2305714"/>
                <a:gd name="connsiteX14-71" fmla="*/ 6062668 w 9314788"/>
                <a:gd name="connsiteY14-72" fmla="*/ 2203518 h 2305714"/>
                <a:gd name="connsiteX15-73" fmla="*/ 4785411 w 9314788"/>
                <a:gd name="connsiteY15-74" fmla="*/ 2305118 h 2305714"/>
                <a:gd name="connsiteX16-75" fmla="*/ 2855011 w 9314788"/>
                <a:gd name="connsiteY16-76" fmla="*/ 2145460 h 2305714"/>
                <a:gd name="connsiteX17-77" fmla="*/ 1084268 w 9314788"/>
                <a:gd name="connsiteY17-78" fmla="*/ 2218032 h 2305714"/>
                <a:gd name="connsiteX18-79" fmla="*/ 169868 w 9314788"/>
                <a:gd name="connsiteY18-80" fmla="*/ 2203518 h 2305714"/>
                <a:gd name="connsiteX19-81" fmla="*/ 82782 w 9314788"/>
                <a:gd name="connsiteY19-82" fmla="*/ 1840660 h 2305714"/>
                <a:gd name="connsiteX20-83" fmla="*/ 24725 w 9314788"/>
                <a:gd name="connsiteY20-84" fmla="*/ 1405232 h 2305714"/>
                <a:gd name="connsiteX0-85" fmla="*/ 118449 w 9408512"/>
                <a:gd name="connsiteY0-86" fmla="*/ 1410096 h 2310578"/>
                <a:gd name="connsiteX1-87" fmla="*/ 2335 w 9408512"/>
                <a:gd name="connsiteY1-88" fmla="*/ 495695 h 2310578"/>
                <a:gd name="connsiteX2-89" fmla="*/ 234563 w 9408512"/>
                <a:gd name="connsiteY2-90" fmla="*/ 45753 h 2310578"/>
                <a:gd name="connsiteX3-91" fmla="*/ 1424735 w 9408512"/>
                <a:gd name="connsiteY3-92" fmla="*/ 16724 h 2310578"/>
                <a:gd name="connsiteX4-93" fmla="*/ 3224506 w 9408512"/>
                <a:gd name="connsiteY4-94" fmla="*/ 60267 h 2310578"/>
                <a:gd name="connsiteX5-95" fmla="*/ 5575821 w 9408512"/>
                <a:gd name="connsiteY5-96" fmla="*/ 103810 h 2310578"/>
                <a:gd name="connsiteX6-97" fmla="*/ 7215935 w 9408512"/>
                <a:gd name="connsiteY6-98" fmla="*/ 89296 h 2310578"/>
                <a:gd name="connsiteX7-99" fmla="*/ 8449649 w 9408512"/>
                <a:gd name="connsiteY7-100" fmla="*/ 147353 h 2310578"/>
                <a:gd name="connsiteX8-101" fmla="*/ 9262449 w 9408512"/>
                <a:gd name="connsiteY8-102" fmla="*/ 190896 h 2310578"/>
                <a:gd name="connsiteX9-103" fmla="*/ 9393078 w 9408512"/>
                <a:gd name="connsiteY9-104" fmla="*/ 655353 h 2310578"/>
                <a:gd name="connsiteX10-105" fmla="*/ 9393078 w 9408512"/>
                <a:gd name="connsiteY10-106" fmla="*/ 1497182 h 2310578"/>
                <a:gd name="connsiteX11-107" fmla="*/ 9276963 w 9408512"/>
                <a:gd name="connsiteY11-108" fmla="*/ 1947124 h 2310578"/>
                <a:gd name="connsiteX12-109" fmla="*/ 8914106 w 9408512"/>
                <a:gd name="connsiteY12-110" fmla="*/ 2208382 h 2310578"/>
                <a:gd name="connsiteX13-111" fmla="*/ 7419135 w 9408512"/>
                <a:gd name="connsiteY13-112" fmla="*/ 2309982 h 2310578"/>
                <a:gd name="connsiteX14-113" fmla="*/ 6156392 w 9408512"/>
                <a:gd name="connsiteY14-114" fmla="*/ 2208382 h 2310578"/>
                <a:gd name="connsiteX15-115" fmla="*/ 4879135 w 9408512"/>
                <a:gd name="connsiteY15-116" fmla="*/ 2309982 h 2310578"/>
                <a:gd name="connsiteX16-117" fmla="*/ 2948735 w 9408512"/>
                <a:gd name="connsiteY16-118" fmla="*/ 2150324 h 2310578"/>
                <a:gd name="connsiteX17-119" fmla="*/ 1177992 w 9408512"/>
                <a:gd name="connsiteY17-120" fmla="*/ 2222896 h 2310578"/>
                <a:gd name="connsiteX18-121" fmla="*/ 263592 w 9408512"/>
                <a:gd name="connsiteY18-122" fmla="*/ 2208382 h 2310578"/>
                <a:gd name="connsiteX19-123" fmla="*/ 176506 w 9408512"/>
                <a:gd name="connsiteY19-124" fmla="*/ 1845524 h 2310578"/>
                <a:gd name="connsiteX20-125" fmla="*/ 118449 w 9408512"/>
                <a:gd name="connsiteY20-126" fmla="*/ 1410096 h 2310578"/>
                <a:gd name="connsiteX0-127" fmla="*/ 118971 w 9409034"/>
                <a:gd name="connsiteY0-128" fmla="*/ 1393372 h 2293854"/>
                <a:gd name="connsiteX1-129" fmla="*/ 2857 w 9409034"/>
                <a:gd name="connsiteY1-130" fmla="*/ 478971 h 2293854"/>
                <a:gd name="connsiteX2-131" fmla="*/ 249600 w 9409034"/>
                <a:gd name="connsiteY2-132" fmla="*/ 130629 h 2293854"/>
                <a:gd name="connsiteX3-133" fmla="*/ 1425257 w 9409034"/>
                <a:gd name="connsiteY3-134" fmla="*/ 0 h 2293854"/>
                <a:gd name="connsiteX4-135" fmla="*/ 3225028 w 9409034"/>
                <a:gd name="connsiteY4-136" fmla="*/ 43543 h 2293854"/>
                <a:gd name="connsiteX5-137" fmla="*/ 5576343 w 9409034"/>
                <a:gd name="connsiteY5-138" fmla="*/ 87086 h 2293854"/>
                <a:gd name="connsiteX6-139" fmla="*/ 7216457 w 9409034"/>
                <a:gd name="connsiteY6-140" fmla="*/ 72572 h 2293854"/>
                <a:gd name="connsiteX7-141" fmla="*/ 8450171 w 9409034"/>
                <a:gd name="connsiteY7-142" fmla="*/ 130629 h 2293854"/>
                <a:gd name="connsiteX8-143" fmla="*/ 9262971 w 9409034"/>
                <a:gd name="connsiteY8-144" fmla="*/ 174172 h 2293854"/>
                <a:gd name="connsiteX9-145" fmla="*/ 9393600 w 9409034"/>
                <a:gd name="connsiteY9-146" fmla="*/ 638629 h 2293854"/>
                <a:gd name="connsiteX10-147" fmla="*/ 9393600 w 9409034"/>
                <a:gd name="connsiteY10-148" fmla="*/ 1480458 h 2293854"/>
                <a:gd name="connsiteX11-149" fmla="*/ 9277485 w 9409034"/>
                <a:gd name="connsiteY11-150" fmla="*/ 1930400 h 2293854"/>
                <a:gd name="connsiteX12-151" fmla="*/ 8914628 w 9409034"/>
                <a:gd name="connsiteY12-152" fmla="*/ 2191658 h 2293854"/>
                <a:gd name="connsiteX13-153" fmla="*/ 7419657 w 9409034"/>
                <a:gd name="connsiteY13-154" fmla="*/ 2293258 h 2293854"/>
                <a:gd name="connsiteX14-155" fmla="*/ 6156914 w 9409034"/>
                <a:gd name="connsiteY14-156" fmla="*/ 2191658 h 2293854"/>
                <a:gd name="connsiteX15-157" fmla="*/ 4879657 w 9409034"/>
                <a:gd name="connsiteY15-158" fmla="*/ 2293258 h 2293854"/>
                <a:gd name="connsiteX16-159" fmla="*/ 2949257 w 9409034"/>
                <a:gd name="connsiteY16-160" fmla="*/ 2133600 h 2293854"/>
                <a:gd name="connsiteX17-161" fmla="*/ 1178514 w 9409034"/>
                <a:gd name="connsiteY17-162" fmla="*/ 2206172 h 2293854"/>
                <a:gd name="connsiteX18-163" fmla="*/ 264114 w 9409034"/>
                <a:gd name="connsiteY18-164" fmla="*/ 2191658 h 2293854"/>
                <a:gd name="connsiteX19-165" fmla="*/ 177028 w 9409034"/>
                <a:gd name="connsiteY19-166" fmla="*/ 1828800 h 2293854"/>
                <a:gd name="connsiteX20-167" fmla="*/ 118971 w 9409034"/>
                <a:gd name="connsiteY20-168" fmla="*/ 1393372 h 2293854"/>
                <a:gd name="connsiteX0-169" fmla="*/ 104764 w 9394827"/>
                <a:gd name="connsiteY0-170" fmla="*/ 1393372 h 2293854"/>
                <a:gd name="connsiteX1-171" fmla="*/ 3165 w 9394827"/>
                <a:gd name="connsiteY1-172" fmla="*/ 624114 h 2293854"/>
                <a:gd name="connsiteX2-173" fmla="*/ 235393 w 9394827"/>
                <a:gd name="connsiteY2-174" fmla="*/ 130629 h 2293854"/>
                <a:gd name="connsiteX3-175" fmla="*/ 1411050 w 9394827"/>
                <a:gd name="connsiteY3-176" fmla="*/ 0 h 2293854"/>
                <a:gd name="connsiteX4-177" fmla="*/ 3210821 w 9394827"/>
                <a:gd name="connsiteY4-178" fmla="*/ 43543 h 2293854"/>
                <a:gd name="connsiteX5-179" fmla="*/ 5562136 w 9394827"/>
                <a:gd name="connsiteY5-180" fmla="*/ 87086 h 2293854"/>
                <a:gd name="connsiteX6-181" fmla="*/ 7202250 w 9394827"/>
                <a:gd name="connsiteY6-182" fmla="*/ 72572 h 2293854"/>
                <a:gd name="connsiteX7-183" fmla="*/ 8435964 w 9394827"/>
                <a:gd name="connsiteY7-184" fmla="*/ 130629 h 2293854"/>
                <a:gd name="connsiteX8-185" fmla="*/ 9248764 w 9394827"/>
                <a:gd name="connsiteY8-186" fmla="*/ 174172 h 2293854"/>
                <a:gd name="connsiteX9-187" fmla="*/ 9379393 w 9394827"/>
                <a:gd name="connsiteY9-188" fmla="*/ 638629 h 2293854"/>
                <a:gd name="connsiteX10-189" fmla="*/ 9379393 w 9394827"/>
                <a:gd name="connsiteY10-190" fmla="*/ 1480458 h 2293854"/>
                <a:gd name="connsiteX11-191" fmla="*/ 9263278 w 9394827"/>
                <a:gd name="connsiteY11-192" fmla="*/ 1930400 h 2293854"/>
                <a:gd name="connsiteX12-193" fmla="*/ 8900421 w 9394827"/>
                <a:gd name="connsiteY12-194" fmla="*/ 2191658 h 2293854"/>
                <a:gd name="connsiteX13-195" fmla="*/ 7405450 w 9394827"/>
                <a:gd name="connsiteY13-196" fmla="*/ 2293258 h 2293854"/>
                <a:gd name="connsiteX14-197" fmla="*/ 6142707 w 9394827"/>
                <a:gd name="connsiteY14-198" fmla="*/ 2191658 h 2293854"/>
                <a:gd name="connsiteX15-199" fmla="*/ 4865450 w 9394827"/>
                <a:gd name="connsiteY15-200" fmla="*/ 2293258 h 2293854"/>
                <a:gd name="connsiteX16-201" fmla="*/ 2935050 w 9394827"/>
                <a:gd name="connsiteY16-202" fmla="*/ 2133600 h 2293854"/>
                <a:gd name="connsiteX17-203" fmla="*/ 1164307 w 9394827"/>
                <a:gd name="connsiteY17-204" fmla="*/ 2206172 h 2293854"/>
                <a:gd name="connsiteX18-205" fmla="*/ 249907 w 9394827"/>
                <a:gd name="connsiteY18-206" fmla="*/ 2191658 h 2293854"/>
                <a:gd name="connsiteX19-207" fmla="*/ 162821 w 9394827"/>
                <a:gd name="connsiteY19-208" fmla="*/ 1828800 h 2293854"/>
                <a:gd name="connsiteX20-209" fmla="*/ 104764 w 9394827"/>
                <a:gd name="connsiteY20-210" fmla="*/ 1393372 h 2293854"/>
                <a:gd name="connsiteX0-211" fmla="*/ 104764 w 9394827"/>
                <a:gd name="connsiteY0-212" fmla="*/ 1407886 h 2308368"/>
                <a:gd name="connsiteX1-213" fmla="*/ 3165 w 9394827"/>
                <a:gd name="connsiteY1-214" fmla="*/ 638628 h 2308368"/>
                <a:gd name="connsiteX2-215" fmla="*/ 235393 w 9394827"/>
                <a:gd name="connsiteY2-216" fmla="*/ 145143 h 2308368"/>
                <a:gd name="connsiteX3-217" fmla="*/ 1411050 w 9394827"/>
                <a:gd name="connsiteY3-218" fmla="*/ 14514 h 2308368"/>
                <a:gd name="connsiteX4-219" fmla="*/ 3210821 w 9394827"/>
                <a:gd name="connsiteY4-220" fmla="*/ 58057 h 2308368"/>
                <a:gd name="connsiteX5-221" fmla="*/ 5591164 w 9394827"/>
                <a:gd name="connsiteY5-222" fmla="*/ 0 h 2308368"/>
                <a:gd name="connsiteX6-223" fmla="*/ 7202250 w 9394827"/>
                <a:gd name="connsiteY6-224" fmla="*/ 87086 h 2308368"/>
                <a:gd name="connsiteX7-225" fmla="*/ 8435964 w 9394827"/>
                <a:gd name="connsiteY7-226" fmla="*/ 145143 h 2308368"/>
                <a:gd name="connsiteX8-227" fmla="*/ 9248764 w 9394827"/>
                <a:gd name="connsiteY8-228" fmla="*/ 188686 h 2308368"/>
                <a:gd name="connsiteX9-229" fmla="*/ 9379393 w 9394827"/>
                <a:gd name="connsiteY9-230" fmla="*/ 653143 h 2308368"/>
                <a:gd name="connsiteX10-231" fmla="*/ 9379393 w 9394827"/>
                <a:gd name="connsiteY10-232" fmla="*/ 1494972 h 2308368"/>
                <a:gd name="connsiteX11-233" fmla="*/ 9263278 w 9394827"/>
                <a:gd name="connsiteY11-234" fmla="*/ 1944914 h 2308368"/>
                <a:gd name="connsiteX12-235" fmla="*/ 8900421 w 9394827"/>
                <a:gd name="connsiteY12-236" fmla="*/ 2206172 h 2308368"/>
                <a:gd name="connsiteX13-237" fmla="*/ 7405450 w 9394827"/>
                <a:gd name="connsiteY13-238" fmla="*/ 2307772 h 2308368"/>
                <a:gd name="connsiteX14-239" fmla="*/ 6142707 w 9394827"/>
                <a:gd name="connsiteY14-240" fmla="*/ 2206172 h 2308368"/>
                <a:gd name="connsiteX15-241" fmla="*/ 4865450 w 9394827"/>
                <a:gd name="connsiteY15-242" fmla="*/ 2307772 h 2308368"/>
                <a:gd name="connsiteX16-243" fmla="*/ 2935050 w 9394827"/>
                <a:gd name="connsiteY16-244" fmla="*/ 2148114 h 2308368"/>
                <a:gd name="connsiteX17-245" fmla="*/ 1164307 w 9394827"/>
                <a:gd name="connsiteY17-246" fmla="*/ 2220686 h 2308368"/>
                <a:gd name="connsiteX18-247" fmla="*/ 249907 w 9394827"/>
                <a:gd name="connsiteY18-248" fmla="*/ 2206172 h 2308368"/>
                <a:gd name="connsiteX19-249" fmla="*/ 162821 w 9394827"/>
                <a:gd name="connsiteY19-250" fmla="*/ 1843314 h 2308368"/>
                <a:gd name="connsiteX20-251" fmla="*/ 104764 w 9394827"/>
                <a:gd name="connsiteY20-252" fmla="*/ 1407886 h 2308368"/>
                <a:gd name="connsiteX0-253" fmla="*/ 104764 w 9394827"/>
                <a:gd name="connsiteY0-254" fmla="*/ 1422400 h 2322882"/>
                <a:gd name="connsiteX1-255" fmla="*/ 3165 w 9394827"/>
                <a:gd name="connsiteY1-256" fmla="*/ 653142 h 2322882"/>
                <a:gd name="connsiteX2-257" fmla="*/ 235393 w 9394827"/>
                <a:gd name="connsiteY2-258" fmla="*/ 159657 h 2322882"/>
                <a:gd name="connsiteX3-259" fmla="*/ 1411050 w 9394827"/>
                <a:gd name="connsiteY3-260" fmla="*/ 29028 h 2322882"/>
                <a:gd name="connsiteX4-261" fmla="*/ 3210821 w 9394827"/>
                <a:gd name="connsiteY4-262" fmla="*/ 72571 h 2322882"/>
                <a:gd name="connsiteX5-263" fmla="*/ 5591164 w 9394827"/>
                <a:gd name="connsiteY5-264" fmla="*/ 14514 h 2322882"/>
                <a:gd name="connsiteX6-265" fmla="*/ 7202250 w 9394827"/>
                <a:gd name="connsiteY6-266" fmla="*/ 101600 h 2322882"/>
                <a:gd name="connsiteX7-267" fmla="*/ 8508536 w 9394827"/>
                <a:gd name="connsiteY7-268" fmla="*/ 0 h 2322882"/>
                <a:gd name="connsiteX8-269" fmla="*/ 9248764 w 9394827"/>
                <a:gd name="connsiteY8-270" fmla="*/ 203200 h 2322882"/>
                <a:gd name="connsiteX9-271" fmla="*/ 9379393 w 9394827"/>
                <a:gd name="connsiteY9-272" fmla="*/ 667657 h 2322882"/>
                <a:gd name="connsiteX10-273" fmla="*/ 9379393 w 9394827"/>
                <a:gd name="connsiteY10-274" fmla="*/ 1509486 h 2322882"/>
                <a:gd name="connsiteX11-275" fmla="*/ 9263278 w 9394827"/>
                <a:gd name="connsiteY11-276" fmla="*/ 1959428 h 2322882"/>
                <a:gd name="connsiteX12-277" fmla="*/ 8900421 w 9394827"/>
                <a:gd name="connsiteY12-278" fmla="*/ 2220686 h 2322882"/>
                <a:gd name="connsiteX13-279" fmla="*/ 7405450 w 9394827"/>
                <a:gd name="connsiteY13-280" fmla="*/ 2322286 h 2322882"/>
                <a:gd name="connsiteX14-281" fmla="*/ 6142707 w 9394827"/>
                <a:gd name="connsiteY14-282" fmla="*/ 2220686 h 2322882"/>
                <a:gd name="connsiteX15-283" fmla="*/ 4865450 w 9394827"/>
                <a:gd name="connsiteY15-284" fmla="*/ 2322286 h 2322882"/>
                <a:gd name="connsiteX16-285" fmla="*/ 2935050 w 9394827"/>
                <a:gd name="connsiteY16-286" fmla="*/ 2162628 h 2322882"/>
                <a:gd name="connsiteX17-287" fmla="*/ 1164307 w 9394827"/>
                <a:gd name="connsiteY17-288" fmla="*/ 2235200 h 2322882"/>
                <a:gd name="connsiteX18-289" fmla="*/ 249907 w 9394827"/>
                <a:gd name="connsiteY18-290" fmla="*/ 2220686 h 2322882"/>
                <a:gd name="connsiteX19-291" fmla="*/ 162821 w 9394827"/>
                <a:gd name="connsiteY19-292" fmla="*/ 1857828 h 2322882"/>
                <a:gd name="connsiteX20-293" fmla="*/ 104764 w 9394827"/>
                <a:gd name="connsiteY20-294" fmla="*/ 1422400 h 232288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9" name="任意多边形 4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-1" fmla="*/ 59709 w 9349772"/>
                <a:gd name="connsiteY0-2" fmla="*/ 1397815 h 2298297"/>
                <a:gd name="connsiteX1-3" fmla="*/ 45195 w 9349772"/>
                <a:gd name="connsiteY1-4" fmla="*/ 410843 h 2298297"/>
                <a:gd name="connsiteX2-5" fmla="*/ 683823 w 9349772"/>
                <a:gd name="connsiteY2-6" fmla="*/ 178615 h 2298297"/>
                <a:gd name="connsiteX3-7" fmla="*/ 1365995 w 9349772"/>
                <a:gd name="connsiteY3-8" fmla="*/ 4443 h 2298297"/>
                <a:gd name="connsiteX4-9" fmla="*/ 3165766 w 9349772"/>
                <a:gd name="connsiteY4-10" fmla="*/ 47986 h 2298297"/>
                <a:gd name="connsiteX5-11" fmla="*/ 5517081 w 9349772"/>
                <a:gd name="connsiteY5-12" fmla="*/ 91529 h 2298297"/>
                <a:gd name="connsiteX6-13" fmla="*/ 7157195 w 9349772"/>
                <a:gd name="connsiteY6-14" fmla="*/ 77015 h 2298297"/>
                <a:gd name="connsiteX7-15" fmla="*/ 8390909 w 9349772"/>
                <a:gd name="connsiteY7-16" fmla="*/ 135072 h 2298297"/>
                <a:gd name="connsiteX8-17" fmla="*/ 9203709 w 9349772"/>
                <a:gd name="connsiteY8-18" fmla="*/ 178615 h 2298297"/>
                <a:gd name="connsiteX9-19" fmla="*/ 9334338 w 9349772"/>
                <a:gd name="connsiteY9-20" fmla="*/ 643072 h 2298297"/>
                <a:gd name="connsiteX10-21" fmla="*/ 9334338 w 9349772"/>
                <a:gd name="connsiteY10-22" fmla="*/ 1484901 h 2298297"/>
                <a:gd name="connsiteX11-23" fmla="*/ 9218223 w 9349772"/>
                <a:gd name="connsiteY11-24" fmla="*/ 1934843 h 2298297"/>
                <a:gd name="connsiteX12-25" fmla="*/ 8855366 w 9349772"/>
                <a:gd name="connsiteY12-26" fmla="*/ 2196101 h 2298297"/>
                <a:gd name="connsiteX13-27" fmla="*/ 7360395 w 9349772"/>
                <a:gd name="connsiteY13-28" fmla="*/ 2297701 h 2298297"/>
                <a:gd name="connsiteX14-29" fmla="*/ 6097652 w 9349772"/>
                <a:gd name="connsiteY14-30" fmla="*/ 2196101 h 2298297"/>
                <a:gd name="connsiteX15-31" fmla="*/ 4820395 w 9349772"/>
                <a:gd name="connsiteY15-32" fmla="*/ 2297701 h 2298297"/>
                <a:gd name="connsiteX16-33" fmla="*/ 2889995 w 9349772"/>
                <a:gd name="connsiteY16-34" fmla="*/ 2138043 h 2298297"/>
                <a:gd name="connsiteX17-35" fmla="*/ 1119252 w 9349772"/>
                <a:gd name="connsiteY17-36" fmla="*/ 2210615 h 2298297"/>
                <a:gd name="connsiteX18-37" fmla="*/ 204852 w 9349772"/>
                <a:gd name="connsiteY18-38" fmla="*/ 2196101 h 2298297"/>
                <a:gd name="connsiteX19-39" fmla="*/ 117766 w 9349772"/>
                <a:gd name="connsiteY19-40" fmla="*/ 1833243 h 2298297"/>
                <a:gd name="connsiteX20-41" fmla="*/ 59709 w 9349772"/>
                <a:gd name="connsiteY20-42" fmla="*/ 1397815 h 2298297"/>
                <a:gd name="connsiteX0-43" fmla="*/ 24725 w 9314788"/>
                <a:gd name="connsiteY0-44" fmla="*/ 1405232 h 2305714"/>
                <a:gd name="connsiteX1-45" fmla="*/ 10211 w 9314788"/>
                <a:gd name="connsiteY1-46" fmla="*/ 418260 h 2305714"/>
                <a:gd name="connsiteX2-47" fmla="*/ 140839 w 9314788"/>
                <a:gd name="connsiteY2-48" fmla="*/ 40889 h 2305714"/>
                <a:gd name="connsiteX3-49" fmla="*/ 1331011 w 9314788"/>
                <a:gd name="connsiteY3-50" fmla="*/ 11860 h 2305714"/>
                <a:gd name="connsiteX4-51" fmla="*/ 3130782 w 9314788"/>
                <a:gd name="connsiteY4-52" fmla="*/ 55403 h 2305714"/>
                <a:gd name="connsiteX5-53" fmla="*/ 5482097 w 9314788"/>
                <a:gd name="connsiteY5-54" fmla="*/ 98946 h 2305714"/>
                <a:gd name="connsiteX6-55" fmla="*/ 7122211 w 9314788"/>
                <a:gd name="connsiteY6-56" fmla="*/ 84432 h 2305714"/>
                <a:gd name="connsiteX7-57" fmla="*/ 8355925 w 9314788"/>
                <a:gd name="connsiteY7-58" fmla="*/ 142489 h 2305714"/>
                <a:gd name="connsiteX8-59" fmla="*/ 9168725 w 9314788"/>
                <a:gd name="connsiteY8-60" fmla="*/ 186032 h 2305714"/>
                <a:gd name="connsiteX9-61" fmla="*/ 9299354 w 9314788"/>
                <a:gd name="connsiteY9-62" fmla="*/ 650489 h 2305714"/>
                <a:gd name="connsiteX10-63" fmla="*/ 9299354 w 9314788"/>
                <a:gd name="connsiteY10-64" fmla="*/ 1492318 h 2305714"/>
                <a:gd name="connsiteX11-65" fmla="*/ 9183239 w 9314788"/>
                <a:gd name="connsiteY11-66" fmla="*/ 1942260 h 2305714"/>
                <a:gd name="connsiteX12-67" fmla="*/ 8820382 w 9314788"/>
                <a:gd name="connsiteY12-68" fmla="*/ 2203518 h 2305714"/>
                <a:gd name="connsiteX13-69" fmla="*/ 7325411 w 9314788"/>
                <a:gd name="connsiteY13-70" fmla="*/ 2305118 h 2305714"/>
                <a:gd name="connsiteX14-71" fmla="*/ 6062668 w 9314788"/>
                <a:gd name="connsiteY14-72" fmla="*/ 2203518 h 2305714"/>
                <a:gd name="connsiteX15-73" fmla="*/ 4785411 w 9314788"/>
                <a:gd name="connsiteY15-74" fmla="*/ 2305118 h 2305714"/>
                <a:gd name="connsiteX16-75" fmla="*/ 2855011 w 9314788"/>
                <a:gd name="connsiteY16-76" fmla="*/ 2145460 h 2305714"/>
                <a:gd name="connsiteX17-77" fmla="*/ 1084268 w 9314788"/>
                <a:gd name="connsiteY17-78" fmla="*/ 2218032 h 2305714"/>
                <a:gd name="connsiteX18-79" fmla="*/ 169868 w 9314788"/>
                <a:gd name="connsiteY18-80" fmla="*/ 2203518 h 2305714"/>
                <a:gd name="connsiteX19-81" fmla="*/ 82782 w 9314788"/>
                <a:gd name="connsiteY19-82" fmla="*/ 1840660 h 2305714"/>
                <a:gd name="connsiteX20-83" fmla="*/ 24725 w 9314788"/>
                <a:gd name="connsiteY20-84" fmla="*/ 1405232 h 2305714"/>
                <a:gd name="connsiteX0-85" fmla="*/ 118449 w 9408512"/>
                <a:gd name="connsiteY0-86" fmla="*/ 1410096 h 2310578"/>
                <a:gd name="connsiteX1-87" fmla="*/ 2335 w 9408512"/>
                <a:gd name="connsiteY1-88" fmla="*/ 495695 h 2310578"/>
                <a:gd name="connsiteX2-89" fmla="*/ 234563 w 9408512"/>
                <a:gd name="connsiteY2-90" fmla="*/ 45753 h 2310578"/>
                <a:gd name="connsiteX3-91" fmla="*/ 1424735 w 9408512"/>
                <a:gd name="connsiteY3-92" fmla="*/ 16724 h 2310578"/>
                <a:gd name="connsiteX4-93" fmla="*/ 3224506 w 9408512"/>
                <a:gd name="connsiteY4-94" fmla="*/ 60267 h 2310578"/>
                <a:gd name="connsiteX5-95" fmla="*/ 5575821 w 9408512"/>
                <a:gd name="connsiteY5-96" fmla="*/ 103810 h 2310578"/>
                <a:gd name="connsiteX6-97" fmla="*/ 7215935 w 9408512"/>
                <a:gd name="connsiteY6-98" fmla="*/ 89296 h 2310578"/>
                <a:gd name="connsiteX7-99" fmla="*/ 8449649 w 9408512"/>
                <a:gd name="connsiteY7-100" fmla="*/ 147353 h 2310578"/>
                <a:gd name="connsiteX8-101" fmla="*/ 9262449 w 9408512"/>
                <a:gd name="connsiteY8-102" fmla="*/ 190896 h 2310578"/>
                <a:gd name="connsiteX9-103" fmla="*/ 9393078 w 9408512"/>
                <a:gd name="connsiteY9-104" fmla="*/ 655353 h 2310578"/>
                <a:gd name="connsiteX10-105" fmla="*/ 9393078 w 9408512"/>
                <a:gd name="connsiteY10-106" fmla="*/ 1497182 h 2310578"/>
                <a:gd name="connsiteX11-107" fmla="*/ 9276963 w 9408512"/>
                <a:gd name="connsiteY11-108" fmla="*/ 1947124 h 2310578"/>
                <a:gd name="connsiteX12-109" fmla="*/ 8914106 w 9408512"/>
                <a:gd name="connsiteY12-110" fmla="*/ 2208382 h 2310578"/>
                <a:gd name="connsiteX13-111" fmla="*/ 7419135 w 9408512"/>
                <a:gd name="connsiteY13-112" fmla="*/ 2309982 h 2310578"/>
                <a:gd name="connsiteX14-113" fmla="*/ 6156392 w 9408512"/>
                <a:gd name="connsiteY14-114" fmla="*/ 2208382 h 2310578"/>
                <a:gd name="connsiteX15-115" fmla="*/ 4879135 w 9408512"/>
                <a:gd name="connsiteY15-116" fmla="*/ 2309982 h 2310578"/>
                <a:gd name="connsiteX16-117" fmla="*/ 2948735 w 9408512"/>
                <a:gd name="connsiteY16-118" fmla="*/ 2150324 h 2310578"/>
                <a:gd name="connsiteX17-119" fmla="*/ 1177992 w 9408512"/>
                <a:gd name="connsiteY17-120" fmla="*/ 2222896 h 2310578"/>
                <a:gd name="connsiteX18-121" fmla="*/ 263592 w 9408512"/>
                <a:gd name="connsiteY18-122" fmla="*/ 2208382 h 2310578"/>
                <a:gd name="connsiteX19-123" fmla="*/ 176506 w 9408512"/>
                <a:gd name="connsiteY19-124" fmla="*/ 1845524 h 2310578"/>
                <a:gd name="connsiteX20-125" fmla="*/ 118449 w 9408512"/>
                <a:gd name="connsiteY20-126" fmla="*/ 1410096 h 2310578"/>
                <a:gd name="connsiteX0-127" fmla="*/ 118971 w 9409034"/>
                <a:gd name="connsiteY0-128" fmla="*/ 1393372 h 2293854"/>
                <a:gd name="connsiteX1-129" fmla="*/ 2857 w 9409034"/>
                <a:gd name="connsiteY1-130" fmla="*/ 478971 h 2293854"/>
                <a:gd name="connsiteX2-131" fmla="*/ 249600 w 9409034"/>
                <a:gd name="connsiteY2-132" fmla="*/ 130629 h 2293854"/>
                <a:gd name="connsiteX3-133" fmla="*/ 1425257 w 9409034"/>
                <a:gd name="connsiteY3-134" fmla="*/ 0 h 2293854"/>
                <a:gd name="connsiteX4-135" fmla="*/ 3225028 w 9409034"/>
                <a:gd name="connsiteY4-136" fmla="*/ 43543 h 2293854"/>
                <a:gd name="connsiteX5-137" fmla="*/ 5576343 w 9409034"/>
                <a:gd name="connsiteY5-138" fmla="*/ 87086 h 2293854"/>
                <a:gd name="connsiteX6-139" fmla="*/ 7216457 w 9409034"/>
                <a:gd name="connsiteY6-140" fmla="*/ 72572 h 2293854"/>
                <a:gd name="connsiteX7-141" fmla="*/ 8450171 w 9409034"/>
                <a:gd name="connsiteY7-142" fmla="*/ 130629 h 2293854"/>
                <a:gd name="connsiteX8-143" fmla="*/ 9262971 w 9409034"/>
                <a:gd name="connsiteY8-144" fmla="*/ 174172 h 2293854"/>
                <a:gd name="connsiteX9-145" fmla="*/ 9393600 w 9409034"/>
                <a:gd name="connsiteY9-146" fmla="*/ 638629 h 2293854"/>
                <a:gd name="connsiteX10-147" fmla="*/ 9393600 w 9409034"/>
                <a:gd name="connsiteY10-148" fmla="*/ 1480458 h 2293854"/>
                <a:gd name="connsiteX11-149" fmla="*/ 9277485 w 9409034"/>
                <a:gd name="connsiteY11-150" fmla="*/ 1930400 h 2293854"/>
                <a:gd name="connsiteX12-151" fmla="*/ 8914628 w 9409034"/>
                <a:gd name="connsiteY12-152" fmla="*/ 2191658 h 2293854"/>
                <a:gd name="connsiteX13-153" fmla="*/ 7419657 w 9409034"/>
                <a:gd name="connsiteY13-154" fmla="*/ 2293258 h 2293854"/>
                <a:gd name="connsiteX14-155" fmla="*/ 6156914 w 9409034"/>
                <a:gd name="connsiteY14-156" fmla="*/ 2191658 h 2293854"/>
                <a:gd name="connsiteX15-157" fmla="*/ 4879657 w 9409034"/>
                <a:gd name="connsiteY15-158" fmla="*/ 2293258 h 2293854"/>
                <a:gd name="connsiteX16-159" fmla="*/ 2949257 w 9409034"/>
                <a:gd name="connsiteY16-160" fmla="*/ 2133600 h 2293854"/>
                <a:gd name="connsiteX17-161" fmla="*/ 1178514 w 9409034"/>
                <a:gd name="connsiteY17-162" fmla="*/ 2206172 h 2293854"/>
                <a:gd name="connsiteX18-163" fmla="*/ 264114 w 9409034"/>
                <a:gd name="connsiteY18-164" fmla="*/ 2191658 h 2293854"/>
                <a:gd name="connsiteX19-165" fmla="*/ 177028 w 9409034"/>
                <a:gd name="connsiteY19-166" fmla="*/ 1828800 h 2293854"/>
                <a:gd name="connsiteX20-167" fmla="*/ 118971 w 9409034"/>
                <a:gd name="connsiteY20-168" fmla="*/ 1393372 h 2293854"/>
                <a:gd name="connsiteX0-169" fmla="*/ 104764 w 9394827"/>
                <a:gd name="connsiteY0-170" fmla="*/ 1393372 h 2293854"/>
                <a:gd name="connsiteX1-171" fmla="*/ 3165 w 9394827"/>
                <a:gd name="connsiteY1-172" fmla="*/ 624114 h 2293854"/>
                <a:gd name="connsiteX2-173" fmla="*/ 235393 w 9394827"/>
                <a:gd name="connsiteY2-174" fmla="*/ 130629 h 2293854"/>
                <a:gd name="connsiteX3-175" fmla="*/ 1411050 w 9394827"/>
                <a:gd name="connsiteY3-176" fmla="*/ 0 h 2293854"/>
                <a:gd name="connsiteX4-177" fmla="*/ 3210821 w 9394827"/>
                <a:gd name="connsiteY4-178" fmla="*/ 43543 h 2293854"/>
                <a:gd name="connsiteX5-179" fmla="*/ 5562136 w 9394827"/>
                <a:gd name="connsiteY5-180" fmla="*/ 87086 h 2293854"/>
                <a:gd name="connsiteX6-181" fmla="*/ 7202250 w 9394827"/>
                <a:gd name="connsiteY6-182" fmla="*/ 72572 h 2293854"/>
                <a:gd name="connsiteX7-183" fmla="*/ 8435964 w 9394827"/>
                <a:gd name="connsiteY7-184" fmla="*/ 130629 h 2293854"/>
                <a:gd name="connsiteX8-185" fmla="*/ 9248764 w 9394827"/>
                <a:gd name="connsiteY8-186" fmla="*/ 174172 h 2293854"/>
                <a:gd name="connsiteX9-187" fmla="*/ 9379393 w 9394827"/>
                <a:gd name="connsiteY9-188" fmla="*/ 638629 h 2293854"/>
                <a:gd name="connsiteX10-189" fmla="*/ 9379393 w 9394827"/>
                <a:gd name="connsiteY10-190" fmla="*/ 1480458 h 2293854"/>
                <a:gd name="connsiteX11-191" fmla="*/ 9263278 w 9394827"/>
                <a:gd name="connsiteY11-192" fmla="*/ 1930400 h 2293854"/>
                <a:gd name="connsiteX12-193" fmla="*/ 8900421 w 9394827"/>
                <a:gd name="connsiteY12-194" fmla="*/ 2191658 h 2293854"/>
                <a:gd name="connsiteX13-195" fmla="*/ 7405450 w 9394827"/>
                <a:gd name="connsiteY13-196" fmla="*/ 2293258 h 2293854"/>
                <a:gd name="connsiteX14-197" fmla="*/ 6142707 w 9394827"/>
                <a:gd name="connsiteY14-198" fmla="*/ 2191658 h 2293854"/>
                <a:gd name="connsiteX15-199" fmla="*/ 4865450 w 9394827"/>
                <a:gd name="connsiteY15-200" fmla="*/ 2293258 h 2293854"/>
                <a:gd name="connsiteX16-201" fmla="*/ 2935050 w 9394827"/>
                <a:gd name="connsiteY16-202" fmla="*/ 2133600 h 2293854"/>
                <a:gd name="connsiteX17-203" fmla="*/ 1164307 w 9394827"/>
                <a:gd name="connsiteY17-204" fmla="*/ 2206172 h 2293854"/>
                <a:gd name="connsiteX18-205" fmla="*/ 249907 w 9394827"/>
                <a:gd name="connsiteY18-206" fmla="*/ 2191658 h 2293854"/>
                <a:gd name="connsiteX19-207" fmla="*/ 162821 w 9394827"/>
                <a:gd name="connsiteY19-208" fmla="*/ 1828800 h 2293854"/>
                <a:gd name="connsiteX20-209" fmla="*/ 104764 w 9394827"/>
                <a:gd name="connsiteY20-210" fmla="*/ 1393372 h 2293854"/>
                <a:gd name="connsiteX0-211" fmla="*/ 104764 w 9394827"/>
                <a:gd name="connsiteY0-212" fmla="*/ 1407886 h 2308368"/>
                <a:gd name="connsiteX1-213" fmla="*/ 3165 w 9394827"/>
                <a:gd name="connsiteY1-214" fmla="*/ 638628 h 2308368"/>
                <a:gd name="connsiteX2-215" fmla="*/ 235393 w 9394827"/>
                <a:gd name="connsiteY2-216" fmla="*/ 145143 h 2308368"/>
                <a:gd name="connsiteX3-217" fmla="*/ 1411050 w 9394827"/>
                <a:gd name="connsiteY3-218" fmla="*/ 14514 h 2308368"/>
                <a:gd name="connsiteX4-219" fmla="*/ 3210821 w 9394827"/>
                <a:gd name="connsiteY4-220" fmla="*/ 58057 h 2308368"/>
                <a:gd name="connsiteX5-221" fmla="*/ 5591164 w 9394827"/>
                <a:gd name="connsiteY5-222" fmla="*/ 0 h 2308368"/>
                <a:gd name="connsiteX6-223" fmla="*/ 7202250 w 9394827"/>
                <a:gd name="connsiteY6-224" fmla="*/ 87086 h 2308368"/>
                <a:gd name="connsiteX7-225" fmla="*/ 8435964 w 9394827"/>
                <a:gd name="connsiteY7-226" fmla="*/ 145143 h 2308368"/>
                <a:gd name="connsiteX8-227" fmla="*/ 9248764 w 9394827"/>
                <a:gd name="connsiteY8-228" fmla="*/ 188686 h 2308368"/>
                <a:gd name="connsiteX9-229" fmla="*/ 9379393 w 9394827"/>
                <a:gd name="connsiteY9-230" fmla="*/ 653143 h 2308368"/>
                <a:gd name="connsiteX10-231" fmla="*/ 9379393 w 9394827"/>
                <a:gd name="connsiteY10-232" fmla="*/ 1494972 h 2308368"/>
                <a:gd name="connsiteX11-233" fmla="*/ 9263278 w 9394827"/>
                <a:gd name="connsiteY11-234" fmla="*/ 1944914 h 2308368"/>
                <a:gd name="connsiteX12-235" fmla="*/ 8900421 w 9394827"/>
                <a:gd name="connsiteY12-236" fmla="*/ 2206172 h 2308368"/>
                <a:gd name="connsiteX13-237" fmla="*/ 7405450 w 9394827"/>
                <a:gd name="connsiteY13-238" fmla="*/ 2307772 h 2308368"/>
                <a:gd name="connsiteX14-239" fmla="*/ 6142707 w 9394827"/>
                <a:gd name="connsiteY14-240" fmla="*/ 2206172 h 2308368"/>
                <a:gd name="connsiteX15-241" fmla="*/ 4865450 w 9394827"/>
                <a:gd name="connsiteY15-242" fmla="*/ 2307772 h 2308368"/>
                <a:gd name="connsiteX16-243" fmla="*/ 2935050 w 9394827"/>
                <a:gd name="connsiteY16-244" fmla="*/ 2148114 h 2308368"/>
                <a:gd name="connsiteX17-245" fmla="*/ 1164307 w 9394827"/>
                <a:gd name="connsiteY17-246" fmla="*/ 2220686 h 2308368"/>
                <a:gd name="connsiteX18-247" fmla="*/ 249907 w 9394827"/>
                <a:gd name="connsiteY18-248" fmla="*/ 2206172 h 2308368"/>
                <a:gd name="connsiteX19-249" fmla="*/ 162821 w 9394827"/>
                <a:gd name="connsiteY19-250" fmla="*/ 1843314 h 2308368"/>
                <a:gd name="connsiteX20-251" fmla="*/ 104764 w 9394827"/>
                <a:gd name="connsiteY20-252" fmla="*/ 1407886 h 2308368"/>
                <a:gd name="connsiteX0-253" fmla="*/ 104764 w 9394827"/>
                <a:gd name="connsiteY0-254" fmla="*/ 1422400 h 2322882"/>
                <a:gd name="connsiteX1-255" fmla="*/ 3165 w 9394827"/>
                <a:gd name="connsiteY1-256" fmla="*/ 653142 h 2322882"/>
                <a:gd name="connsiteX2-257" fmla="*/ 235393 w 9394827"/>
                <a:gd name="connsiteY2-258" fmla="*/ 159657 h 2322882"/>
                <a:gd name="connsiteX3-259" fmla="*/ 1411050 w 9394827"/>
                <a:gd name="connsiteY3-260" fmla="*/ 29028 h 2322882"/>
                <a:gd name="connsiteX4-261" fmla="*/ 3210821 w 9394827"/>
                <a:gd name="connsiteY4-262" fmla="*/ 72571 h 2322882"/>
                <a:gd name="connsiteX5-263" fmla="*/ 5591164 w 9394827"/>
                <a:gd name="connsiteY5-264" fmla="*/ 14514 h 2322882"/>
                <a:gd name="connsiteX6-265" fmla="*/ 7202250 w 9394827"/>
                <a:gd name="connsiteY6-266" fmla="*/ 101600 h 2322882"/>
                <a:gd name="connsiteX7-267" fmla="*/ 8508536 w 9394827"/>
                <a:gd name="connsiteY7-268" fmla="*/ 0 h 2322882"/>
                <a:gd name="connsiteX8-269" fmla="*/ 9248764 w 9394827"/>
                <a:gd name="connsiteY8-270" fmla="*/ 203200 h 2322882"/>
                <a:gd name="connsiteX9-271" fmla="*/ 9379393 w 9394827"/>
                <a:gd name="connsiteY9-272" fmla="*/ 667657 h 2322882"/>
                <a:gd name="connsiteX10-273" fmla="*/ 9379393 w 9394827"/>
                <a:gd name="connsiteY10-274" fmla="*/ 1509486 h 2322882"/>
                <a:gd name="connsiteX11-275" fmla="*/ 9263278 w 9394827"/>
                <a:gd name="connsiteY11-276" fmla="*/ 1959428 h 2322882"/>
                <a:gd name="connsiteX12-277" fmla="*/ 8900421 w 9394827"/>
                <a:gd name="connsiteY12-278" fmla="*/ 2220686 h 2322882"/>
                <a:gd name="connsiteX13-279" fmla="*/ 7405450 w 9394827"/>
                <a:gd name="connsiteY13-280" fmla="*/ 2322286 h 2322882"/>
                <a:gd name="connsiteX14-281" fmla="*/ 6142707 w 9394827"/>
                <a:gd name="connsiteY14-282" fmla="*/ 2220686 h 2322882"/>
                <a:gd name="connsiteX15-283" fmla="*/ 4865450 w 9394827"/>
                <a:gd name="connsiteY15-284" fmla="*/ 2322286 h 2322882"/>
                <a:gd name="connsiteX16-285" fmla="*/ 2935050 w 9394827"/>
                <a:gd name="connsiteY16-286" fmla="*/ 2162628 h 2322882"/>
                <a:gd name="connsiteX17-287" fmla="*/ 1164307 w 9394827"/>
                <a:gd name="connsiteY17-288" fmla="*/ 2235200 h 2322882"/>
                <a:gd name="connsiteX18-289" fmla="*/ 249907 w 9394827"/>
                <a:gd name="connsiteY18-290" fmla="*/ 2220686 h 2322882"/>
                <a:gd name="connsiteX19-291" fmla="*/ 162821 w 9394827"/>
                <a:gd name="connsiteY19-292" fmla="*/ 1857828 h 2322882"/>
                <a:gd name="connsiteX20-293" fmla="*/ 104764 w 9394827"/>
                <a:gd name="connsiteY20-294" fmla="*/ 1422400 h 232288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10" name="文本框 5"/>
          <p:cNvSpPr txBox="1"/>
          <p:nvPr/>
        </p:nvSpPr>
        <p:spPr>
          <a:xfrm>
            <a:off x="4127162" y="2060379"/>
            <a:ext cx="4011637" cy="631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3200" b="1">
                <a:solidFill>
                  <a:schemeClr val="bg1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Tình huống truyện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sp>
        <p:nvSpPr>
          <p:cNvPr id="11" name="文本框 6"/>
          <p:cNvSpPr txBox="1"/>
          <p:nvPr/>
        </p:nvSpPr>
        <p:spPr>
          <a:xfrm>
            <a:off x="1349829" y="3287690"/>
            <a:ext cx="9437914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-----------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------------, ------------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---------  (ý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191" y="824491"/>
            <a:ext cx="3135617" cy="103666"/>
          </a:xfrm>
          <a:prstGeom prst="rect">
            <a:avLst/>
          </a:prstGeom>
        </p:spPr>
      </p:pic>
      <p:sp>
        <p:nvSpPr>
          <p:cNvPr id="3" name="文本框 21"/>
          <p:cNvSpPr txBox="1"/>
          <p:nvPr/>
        </p:nvSpPr>
        <p:spPr>
          <a:xfrm>
            <a:off x="4127162" y="46722"/>
            <a:ext cx="39376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Truyện ngụ ngôn</a:t>
            </a:r>
            <a:endParaRPr lang="en-US" altLang="zh-CN" sz="4000" b="1" dirty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1809115" y="3168015"/>
            <a:ext cx="126047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tình thế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9189085" y="3168015"/>
            <a:ext cx="147764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đặc điểm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1442720" y="3589655"/>
            <a:ext cx="147764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tính cách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5424170" y="3589655"/>
            <a:ext cx="139954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tư tưởng</a:t>
            </a:r>
          </a:p>
        </p:txBody>
      </p:sp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4" grpId="0"/>
      <p:bldP spid="5" grpId="0"/>
      <p:bldP spid="12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659" y="4514018"/>
            <a:ext cx="4391341" cy="439134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911"/>
            <a:ext cx="3724275" cy="1838325"/>
          </a:xfrm>
          <a:prstGeom prst="rect">
            <a:avLst/>
          </a:prstGeom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086" y="1200381"/>
            <a:ext cx="6937828" cy="2124302"/>
          </a:xfrm>
          <a:prstGeom prst="rect">
            <a:avLst/>
          </a:prstGeom>
        </p:spPr>
      </p:pic>
      <p:grpSp>
        <p:nvGrpSpPr>
          <p:cNvPr id="7" name="组合 9"/>
          <p:cNvGrpSpPr/>
          <p:nvPr/>
        </p:nvGrpSpPr>
        <p:grpSpPr>
          <a:xfrm>
            <a:off x="946785" y="3334385"/>
            <a:ext cx="9940925" cy="2576195"/>
            <a:chOff x="1936535" y="3935752"/>
            <a:chExt cx="8318930" cy="2056864"/>
          </a:xfrm>
        </p:grpSpPr>
        <p:sp>
          <p:nvSpPr>
            <p:cNvPr id="8" name="任意多边形 3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-1" fmla="*/ 59709 w 9349772"/>
                <a:gd name="connsiteY0-2" fmla="*/ 1397815 h 2298297"/>
                <a:gd name="connsiteX1-3" fmla="*/ 45195 w 9349772"/>
                <a:gd name="connsiteY1-4" fmla="*/ 410843 h 2298297"/>
                <a:gd name="connsiteX2-5" fmla="*/ 683823 w 9349772"/>
                <a:gd name="connsiteY2-6" fmla="*/ 178615 h 2298297"/>
                <a:gd name="connsiteX3-7" fmla="*/ 1365995 w 9349772"/>
                <a:gd name="connsiteY3-8" fmla="*/ 4443 h 2298297"/>
                <a:gd name="connsiteX4-9" fmla="*/ 3165766 w 9349772"/>
                <a:gd name="connsiteY4-10" fmla="*/ 47986 h 2298297"/>
                <a:gd name="connsiteX5-11" fmla="*/ 5517081 w 9349772"/>
                <a:gd name="connsiteY5-12" fmla="*/ 91529 h 2298297"/>
                <a:gd name="connsiteX6-13" fmla="*/ 7157195 w 9349772"/>
                <a:gd name="connsiteY6-14" fmla="*/ 77015 h 2298297"/>
                <a:gd name="connsiteX7-15" fmla="*/ 8390909 w 9349772"/>
                <a:gd name="connsiteY7-16" fmla="*/ 135072 h 2298297"/>
                <a:gd name="connsiteX8-17" fmla="*/ 9203709 w 9349772"/>
                <a:gd name="connsiteY8-18" fmla="*/ 178615 h 2298297"/>
                <a:gd name="connsiteX9-19" fmla="*/ 9334338 w 9349772"/>
                <a:gd name="connsiteY9-20" fmla="*/ 643072 h 2298297"/>
                <a:gd name="connsiteX10-21" fmla="*/ 9334338 w 9349772"/>
                <a:gd name="connsiteY10-22" fmla="*/ 1484901 h 2298297"/>
                <a:gd name="connsiteX11-23" fmla="*/ 9218223 w 9349772"/>
                <a:gd name="connsiteY11-24" fmla="*/ 1934843 h 2298297"/>
                <a:gd name="connsiteX12-25" fmla="*/ 8855366 w 9349772"/>
                <a:gd name="connsiteY12-26" fmla="*/ 2196101 h 2298297"/>
                <a:gd name="connsiteX13-27" fmla="*/ 7360395 w 9349772"/>
                <a:gd name="connsiteY13-28" fmla="*/ 2297701 h 2298297"/>
                <a:gd name="connsiteX14-29" fmla="*/ 6097652 w 9349772"/>
                <a:gd name="connsiteY14-30" fmla="*/ 2196101 h 2298297"/>
                <a:gd name="connsiteX15-31" fmla="*/ 4820395 w 9349772"/>
                <a:gd name="connsiteY15-32" fmla="*/ 2297701 h 2298297"/>
                <a:gd name="connsiteX16-33" fmla="*/ 2889995 w 9349772"/>
                <a:gd name="connsiteY16-34" fmla="*/ 2138043 h 2298297"/>
                <a:gd name="connsiteX17-35" fmla="*/ 1119252 w 9349772"/>
                <a:gd name="connsiteY17-36" fmla="*/ 2210615 h 2298297"/>
                <a:gd name="connsiteX18-37" fmla="*/ 204852 w 9349772"/>
                <a:gd name="connsiteY18-38" fmla="*/ 2196101 h 2298297"/>
                <a:gd name="connsiteX19-39" fmla="*/ 117766 w 9349772"/>
                <a:gd name="connsiteY19-40" fmla="*/ 1833243 h 2298297"/>
                <a:gd name="connsiteX20-41" fmla="*/ 59709 w 9349772"/>
                <a:gd name="connsiteY20-42" fmla="*/ 1397815 h 2298297"/>
                <a:gd name="connsiteX0-43" fmla="*/ 24725 w 9314788"/>
                <a:gd name="connsiteY0-44" fmla="*/ 1405232 h 2305714"/>
                <a:gd name="connsiteX1-45" fmla="*/ 10211 w 9314788"/>
                <a:gd name="connsiteY1-46" fmla="*/ 418260 h 2305714"/>
                <a:gd name="connsiteX2-47" fmla="*/ 140839 w 9314788"/>
                <a:gd name="connsiteY2-48" fmla="*/ 40889 h 2305714"/>
                <a:gd name="connsiteX3-49" fmla="*/ 1331011 w 9314788"/>
                <a:gd name="connsiteY3-50" fmla="*/ 11860 h 2305714"/>
                <a:gd name="connsiteX4-51" fmla="*/ 3130782 w 9314788"/>
                <a:gd name="connsiteY4-52" fmla="*/ 55403 h 2305714"/>
                <a:gd name="connsiteX5-53" fmla="*/ 5482097 w 9314788"/>
                <a:gd name="connsiteY5-54" fmla="*/ 98946 h 2305714"/>
                <a:gd name="connsiteX6-55" fmla="*/ 7122211 w 9314788"/>
                <a:gd name="connsiteY6-56" fmla="*/ 84432 h 2305714"/>
                <a:gd name="connsiteX7-57" fmla="*/ 8355925 w 9314788"/>
                <a:gd name="connsiteY7-58" fmla="*/ 142489 h 2305714"/>
                <a:gd name="connsiteX8-59" fmla="*/ 9168725 w 9314788"/>
                <a:gd name="connsiteY8-60" fmla="*/ 186032 h 2305714"/>
                <a:gd name="connsiteX9-61" fmla="*/ 9299354 w 9314788"/>
                <a:gd name="connsiteY9-62" fmla="*/ 650489 h 2305714"/>
                <a:gd name="connsiteX10-63" fmla="*/ 9299354 w 9314788"/>
                <a:gd name="connsiteY10-64" fmla="*/ 1492318 h 2305714"/>
                <a:gd name="connsiteX11-65" fmla="*/ 9183239 w 9314788"/>
                <a:gd name="connsiteY11-66" fmla="*/ 1942260 h 2305714"/>
                <a:gd name="connsiteX12-67" fmla="*/ 8820382 w 9314788"/>
                <a:gd name="connsiteY12-68" fmla="*/ 2203518 h 2305714"/>
                <a:gd name="connsiteX13-69" fmla="*/ 7325411 w 9314788"/>
                <a:gd name="connsiteY13-70" fmla="*/ 2305118 h 2305714"/>
                <a:gd name="connsiteX14-71" fmla="*/ 6062668 w 9314788"/>
                <a:gd name="connsiteY14-72" fmla="*/ 2203518 h 2305714"/>
                <a:gd name="connsiteX15-73" fmla="*/ 4785411 w 9314788"/>
                <a:gd name="connsiteY15-74" fmla="*/ 2305118 h 2305714"/>
                <a:gd name="connsiteX16-75" fmla="*/ 2855011 w 9314788"/>
                <a:gd name="connsiteY16-76" fmla="*/ 2145460 h 2305714"/>
                <a:gd name="connsiteX17-77" fmla="*/ 1084268 w 9314788"/>
                <a:gd name="connsiteY17-78" fmla="*/ 2218032 h 2305714"/>
                <a:gd name="connsiteX18-79" fmla="*/ 169868 w 9314788"/>
                <a:gd name="connsiteY18-80" fmla="*/ 2203518 h 2305714"/>
                <a:gd name="connsiteX19-81" fmla="*/ 82782 w 9314788"/>
                <a:gd name="connsiteY19-82" fmla="*/ 1840660 h 2305714"/>
                <a:gd name="connsiteX20-83" fmla="*/ 24725 w 9314788"/>
                <a:gd name="connsiteY20-84" fmla="*/ 1405232 h 2305714"/>
                <a:gd name="connsiteX0-85" fmla="*/ 118449 w 9408512"/>
                <a:gd name="connsiteY0-86" fmla="*/ 1410096 h 2310578"/>
                <a:gd name="connsiteX1-87" fmla="*/ 2335 w 9408512"/>
                <a:gd name="connsiteY1-88" fmla="*/ 495695 h 2310578"/>
                <a:gd name="connsiteX2-89" fmla="*/ 234563 w 9408512"/>
                <a:gd name="connsiteY2-90" fmla="*/ 45753 h 2310578"/>
                <a:gd name="connsiteX3-91" fmla="*/ 1424735 w 9408512"/>
                <a:gd name="connsiteY3-92" fmla="*/ 16724 h 2310578"/>
                <a:gd name="connsiteX4-93" fmla="*/ 3224506 w 9408512"/>
                <a:gd name="connsiteY4-94" fmla="*/ 60267 h 2310578"/>
                <a:gd name="connsiteX5-95" fmla="*/ 5575821 w 9408512"/>
                <a:gd name="connsiteY5-96" fmla="*/ 103810 h 2310578"/>
                <a:gd name="connsiteX6-97" fmla="*/ 7215935 w 9408512"/>
                <a:gd name="connsiteY6-98" fmla="*/ 89296 h 2310578"/>
                <a:gd name="connsiteX7-99" fmla="*/ 8449649 w 9408512"/>
                <a:gd name="connsiteY7-100" fmla="*/ 147353 h 2310578"/>
                <a:gd name="connsiteX8-101" fmla="*/ 9262449 w 9408512"/>
                <a:gd name="connsiteY8-102" fmla="*/ 190896 h 2310578"/>
                <a:gd name="connsiteX9-103" fmla="*/ 9393078 w 9408512"/>
                <a:gd name="connsiteY9-104" fmla="*/ 655353 h 2310578"/>
                <a:gd name="connsiteX10-105" fmla="*/ 9393078 w 9408512"/>
                <a:gd name="connsiteY10-106" fmla="*/ 1497182 h 2310578"/>
                <a:gd name="connsiteX11-107" fmla="*/ 9276963 w 9408512"/>
                <a:gd name="connsiteY11-108" fmla="*/ 1947124 h 2310578"/>
                <a:gd name="connsiteX12-109" fmla="*/ 8914106 w 9408512"/>
                <a:gd name="connsiteY12-110" fmla="*/ 2208382 h 2310578"/>
                <a:gd name="connsiteX13-111" fmla="*/ 7419135 w 9408512"/>
                <a:gd name="connsiteY13-112" fmla="*/ 2309982 h 2310578"/>
                <a:gd name="connsiteX14-113" fmla="*/ 6156392 w 9408512"/>
                <a:gd name="connsiteY14-114" fmla="*/ 2208382 h 2310578"/>
                <a:gd name="connsiteX15-115" fmla="*/ 4879135 w 9408512"/>
                <a:gd name="connsiteY15-116" fmla="*/ 2309982 h 2310578"/>
                <a:gd name="connsiteX16-117" fmla="*/ 2948735 w 9408512"/>
                <a:gd name="connsiteY16-118" fmla="*/ 2150324 h 2310578"/>
                <a:gd name="connsiteX17-119" fmla="*/ 1177992 w 9408512"/>
                <a:gd name="connsiteY17-120" fmla="*/ 2222896 h 2310578"/>
                <a:gd name="connsiteX18-121" fmla="*/ 263592 w 9408512"/>
                <a:gd name="connsiteY18-122" fmla="*/ 2208382 h 2310578"/>
                <a:gd name="connsiteX19-123" fmla="*/ 176506 w 9408512"/>
                <a:gd name="connsiteY19-124" fmla="*/ 1845524 h 2310578"/>
                <a:gd name="connsiteX20-125" fmla="*/ 118449 w 9408512"/>
                <a:gd name="connsiteY20-126" fmla="*/ 1410096 h 2310578"/>
                <a:gd name="connsiteX0-127" fmla="*/ 118971 w 9409034"/>
                <a:gd name="connsiteY0-128" fmla="*/ 1393372 h 2293854"/>
                <a:gd name="connsiteX1-129" fmla="*/ 2857 w 9409034"/>
                <a:gd name="connsiteY1-130" fmla="*/ 478971 h 2293854"/>
                <a:gd name="connsiteX2-131" fmla="*/ 249600 w 9409034"/>
                <a:gd name="connsiteY2-132" fmla="*/ 130629 h 2293854"/>
                <a:gd name="connsiteX3-133" fmla="*/ 1425257 w 9409034"/>
                <a:gd name="connsiteY3-134" fmla="*/ 0 h 2293854"/>
                <a:gd name="connsiteX4-135" fmla="*/ 3225028 w 9409034"/>
                <a:gd name="connsiteY4-136" fmla="*/ 43543 h 2293854"/>
                <a:gd name="connsiteX5-137" fmla="*/ 5576343 w 9409034"/>
                <a:gd name="connsiteY5-138" fmla="*/ 87086 h 2293854"/>
                <a:gd name="connsiteX6-139" fmla="*/ 7216457 w 9409034"/>
                <a:gd name="connsiteY6-140" fmla="*/ 72572 h 2293854"/>
                <a:gd name="connsiteX7-141" fmla="*/ 8450171 w 9409034"/>
                <a:gd name="connsiteY7-142" fmla="*/ 130629 h 2293854"/>
                <a:gd name="connsiteX8-143" fmla="*/ 9262971 w 9409034"/>
                <a:gd name="connsiteY8-144" fmla="*/ 174172 h 2293854"/>
                <a:gd name="connsiteX9-145" fmla="*/ 9393600 w 9409034"/>
                <a:gd name="connsiteY9-146" fmla="*/ 638629 h 2293854"/>
                <a:gd name="connsiteX10-147" fmla="*/ 9393600 w 9409034"/>
                <a:gd name="connsiteY10-148" fmla="*/ 1480458 h 2293854"/>
                <a:gd name="connsiteX11-149" fmla="*/ 9277485 w 9409034"/>
                <a:gd name="connsiteY11-150" fmla="*/ 1930400 h 2293854"/>
                <a:gd name="connsiteX12-151" fmla="*/ 8914628 w 9409034"/>
                <a:gd name="connsiteY12-152" fmla="*/ 2191658 h 2293854"/>
                <a:gd name="connsiteX13-153" fmla="*/ 7419657 w 9409034"/>
                <a:gd name="connsiteY13-154" fmla="*/ 2293258 h 2293854"/>
                <a:gd name="connsiteX14-155" fmla="*/ 6156914 w 9409034"/>
                <a:gd name="connsiteY14-156" fmla="*/ 2191658 h 2293854"/>
                <a:gd name="connsiteX15-157" fmla="*/ 4879657 w 9409034"/>
                <a:gd name="connsiteY15-158" fmla="*/ 2293258 h 2293854"/>
                <a:gd name="connsiteX16-159" fmla="*/ 2949257 w 9409034"/>
                <a:gd name="connsiteY16-160" fmla="*/ 2133600 h 2293854"/>
                <a:gd name="connsiteX17-161" fmla="*/ 1178514 w 9409034"/>
                <a:gd name="connsiteY17-162" fmla="*/ 2206172 h 2293854"/>
                <a:gd name="connsiteX18-163" fmla="*/ 264114 w 9409034"/>
                <a:gd name="connsiteY18-164" fmla="*/ 2191658 h 2293854"/>
                <a:gd name="connsiteX19-165" fmla="*/ 177028 w 9409034"/>
                <a:gd name="connsiteY19-166" fmla="*/ 1828800 h 2293854"/>
                <a:gd name="connsiteX20-167" fmla="*/ 118971 w 9409034"/>
                <a:gd name="connsiteY20-168" fmla="*/ 1393372 h 2293854"/>
                <a:gd name="connsiteX0-169" fmla="*/ 104764 w 9394827"/>
                <a:gd name="connsiteY0-170" fmla="*/ 1393372 h 2293854"/>
                <a:gd name="connsiteX1-171" fmla="*/ 3165 w 9394827"/>
                <a:gd name="connsiteY1-172" fmla="*/ 624114 h 2293854"/>
                <a:gd name="connsiteX2-173" fmla="*/ 235393 w 9394827"/>
                <a:gd name="connsiteY2-174" fmla="*/ 130629 h 2293854"/>
                <a:gd name="connsiteX3-175" fmla="*/ 1411050 w 9394827"/>
                <a:gd name="connsiteY3-176" fmla="*/ 0 h 2293854"/>
                <a:gd name="connsiteX4-177" fmla="*/ 3210821 w 9394827"/>
                <a:gd name="connsiteY4-178" fmla="*/ 43543 h 2293854"/>
                <a:gd name="connsiteX5-179" fmla="*/ 5562136 w 9394827"/>
                <a:gd name="connsiteY5-180" fmla="*/ 87086 h 2293854"/>
                <a:gd name="connsiteX6-181" fmla="*/ 7202250 w 9394827"/>
                <a:gd name="connsiteY6-182" fmla="*/ 72572 h 2293854"/>
                <a:gd name="connsiteX7-183" fmla="*/ 8435964 w 9394827"/>
                <a:gd name="connsiteY7-184" fmla="*/ 130629 h 2293854"/>
                <a:gd name="connsiteX8-185" fmla="*/ 9248764 w 9394827"/>
                <a:gd name="connsiteY8-186" fmla="*/ 174172 h 2293854"/>
                <a:gd name="connsiteX9-187" fmla="*/ 9379393 w 9394827"/>
                <a:gd name="connsiteY9-188" fmla="*/ 638629 h 2293854"/>
                <a:gd name="connsiteX10-189" fmla="*/ 9379393 w 9394827"/>
                <a:gd name="connsiteY10-190" fmla="*/ 1480458 h 2293854"/>
                <a:gd name="connsiteX11-191" fmla="*/ 9263278 w 9394827"/>
                <a:gd name="connsiteY11-192" fmla="*/ 1930400 h 2293854"/>
                <a:gd name="connsiteX12-193" fmla="*/ 8900421 w 9394827"/>
                <a:gd name="connsiteY12-194" fmla="*/ 2191658 h 2293854"/>
                <a:gd name="connsiteX13-195" fmla="*/ 7405450 w 9394827"/>
                <a:gd name="connsiteY13-196" fmla="*/ 2293258 h 2293854"/>
                <a:gd name="connsiteX14-197" fmla="*/ 6142707 w 9394827"/>
                <a:gd name="connsiteY14-198" fmla="*/ 2191658 h 2293854"/>
                <a:gd name="connsiteX15-199" fmla="*/ 4865450 w 9394827"/>
                <a:gd name="connsiteY15-200" fmla="*/ 2293258 h 2293854"/>
                <a:gd name="connsiteX16-201" fmla="*/ 2935050 w 9394827"/>
                <a:gd name="connsiteY16-202" fmla="*/ 2133600 h 2293854"/>
                <a:gd name="connsiteX17-203" fmla="*/ 1164307 w 9394827"/>
                <a:gd name="connsiteY17-204" fmla="*/ 2206172 h 2293854"/>
                <a:gd name="connsiteX18-205" fmla="*/ 249907 w 9394827"/>
                <a:gd name="connsiteY18-206" fmla="*/ 2191658 h 2293854"/>
                <a:gd name="connsiteX19-207" fmla="*/ 162821 w 9394827"/>
                <a:gd name="connsiteY19-208" fmla="*/ 1828800 h 2293854"/>
                <a:gd name="connsiteX20-209" fmla="*/ 104764 w 9394827"/>
                <a:gd name="connsiteY20-210" fmla="*/ 1393372 h 2293854"/>
                <a:gd name="connsiteX0-211" fmla="*/ 104764 w 9394827"/>
                <a:gd name="connsiteY0-212" fmla="*/ 1407886 h 2308368"/>
                <a:gd name="connsiteX1-213" fmla="*/ 3165 w 9394827"/>
                <a:gd name="connsiteY1-214" fmla="*/ 638628 h 2308368"/>
                <a:gd name="connsiteX2-215" fmla="*/ 235393 w 9394827"/>
                <a:gd name="connsiteY2-216" fmla="*/ 145143 h 2308368"/>
                <a:gd name="connsiteX3-217" fmla="*/ 1411050 w 9394827"/>
                <a:gd name="connsiteY3-218" fmla="*/ 14514 h 2308368"/>
                <a:gd name="connsiteX4-219" fmla="*/ 3210821 w 9394827"/>
                <a:gd name="connsiteY4-220" fmla="*/ 58057 h 2308368"/>
                <a:gd name="connsiteX5-221" fmla="*/ 5591164 w 9394827"/>
                <a:gd name="connsiteY5-222" fmla="*/ 0 h 2308368"/>
                <a:gd name="connsiteX6-223" fmla="*/ 7202250 w 9394827"/>
                <a:gd name="connsiteY6-224" fmla="*/ 87086 h 2308368"/>
                <a:gd name="connsiteX7-225" fmla="*/ 8435964 w 9394827"/>
                <a:gd name="connsiteY7-226" fmla="*/ 145143 h 2308368"/>
                <a:gd name="connsiteX8-227" fmla="*/ 9248764 w 9394827"/>
                <a:gd name="connsiteY8-228" fmla="*/ 188686 h 2308368"/>
                <a:gd name="connsiteX9-229" fmla="*/ 9379393 w 9394827"/>
                <a:gd name="connsiteY9-230" fmla="*/ 653143 h 2308368"/>
                <a:gd name="connsiteX10-231" fmla="*/ 9379393 w 9394827"/>
                <a:gd name="connsiteY10-232" fmla="*/ 1494972 h 2308368"/>
                <a:gd name="connsiteX11-233" fmla="*/ 9263278 w 9394827"/>
                <a:gd name="connsiteY11-234" fmla="*/ 1944914 h 2308368"/>
                <a:gd name="connsiteX12-235" fmla="*/ 8900421 w 9394827"/>
                <a:gd name="connsiteY12-236" fmla="*/ 2206172 h 2308368"/>
                <a:gd name="connsiteX13-237" fmla="*/ 7405450 w 9394827"/>
                <a:gd name="connsiteY13-238" fmla="*/ 2307772 h 2308368"/>
                <a:gd name="connsiteX14-239" fmla="*/ 6142707 w 9394827"/>
                <a:gd name="connsiteY14-240" fmla="*/ 2206172 h 2308368"/>
                <a:gd name="connsiteX15-241" fmla="*/ 4865450 w 9394827"/>
                <a:gd name="connsiteY15-242" fmla="*/ 2307772 h 2308368"/>
                <a:gd name="connsiteX16-243" fmla="*/ 2935050 w 9394827"/>
                <a:gd name="connsiteY16-244" fmla="*/ 2148114 h 2308368"/>
                <a:gd name="connsiteX17-245" fmla="*/ 1164307 w 9394827"/>
                <a:gd name="connsiteY17-246" fmla="*/ 2220686 h 2308368"/>
                <a:gd name="connsiteX18-247" fmla="*/ 249907 w 9394827"/>
                <a:gd name="connsiteY18-248" fmla="*/ 2206172 h 2308368"/>
                <a:gd name="connsiteX19-249" fmla="*/ 162821 w 9394827"/>
                <a:gd name="connsiteY19-250" fmla="*/ 1843314 h 2308368"/>
                <a:gd name="connsiteX20-251" fmla="*/ 104764 w 9394827"/>
                <a:gd name="connsiteY20-252" fmla="*/ 1407886 h 2308368"/>
                <a:gd name="connsiteX0-253" fmla="*/ 104764 w 9394827"/>
                <a:gd name="connsiteY0-254" fmla="*/ 1422400 h 2322882"/>
                <a:gd name="connsiteX1-255" fmla="*/ 3165 w 9394827"/>
                <a:gd name="connsiteY1-256" fmla="*/ 653142 h 2322882"/>
                <a:gd name="connsiteX2-257" fmla="*/ 235393 w 9394827"/>
                <a:gd name="connsiteY2-258" fmla="*/ 159657 h 2322882"/>
                <a:gd name="connsiteX3-259" fmla="*/ 1411050 w 9394827"/>
                <a:gd name="connsiteY3-260" fmla="*/ 29028 h 2322882"/>
                <a:gd name="connsiteX4-261" fmla="*/ 3210821 w 9394827"/>
                <a:gd name="connsiteY4-262" fmla="*/ 72571 h 2322882"/>
                <a:gd name="connsiteX5-263" fmla="*/ 5591164 w 9394827"/>
                <a:gd name="connsiteY5-264" fmla="*/ 14514 h 2322882"/>
                <a:gd name="connsiteX6-265" fmla="*/ 7202250 w 9394827"/>
                <a:gd name="connsiteY6-266" fmla="*/ 101600 h 2322882"/>
                <a:gd name="connsiteX7-267" fmla="*/ 8508536 w 9394827"/>
                <a:gd name="connsiteY7-268" fmla="*/ 0 h 2322882"/>
                <a:gd name="connsiteX8-269" fmla="*/ 9248764 w 9394827"/>
                <a:gd name="connsiteY8-270" fmla="*/ 203200 h 2322882"/>
                <a:gd name="connsiteX9-271" fmla="*/ 9379393 w 9394827"/>
                <a:gd name="connsiteY9-272" fmla="*/ 667657 h 2322882"/>
                <a:gd name="connsiteX10-273" fmla="*/ 9379393 w 9394827"/>
                <a:gd name="connsiteY10-274" fmla="*/ 1509486 h 2322882"/>
                <a:gd name="connsiteX11-275" fmla="*/ 9263278 w 9394827"/>
                <a:gd name="connsiteY11-276" fmla="*/ 1959428 h 2322882"/>
                <a:gd name="connsiteX12-277" fmla="*/ 8900421 w 9394827"/>
                <a:gd name="connsiteY12-278" fmla="*/ 2220686 h 2322882"/>
                <a:gd name="connsiteX13-279" fmla="*/ 7405450 w 9394827"/>
                <a:gd name="connsiteY13-280" fmla="*/ 2322286 h 2322882"/>
                <a:gd name="connsiteX14-281" fmla="*/ 6142707 w 9394827"/>
                <a:gd name="connsiteY14-282" fmla="*/ 2220686 h 2322882"/>
                <a:gd name="connsiteX15-283" fmla="*/ 4865450 w 9394827"/>
                <a:gd name="connsiteY15-284" fmla="*/ 2322286 h 2322882"/>
                <a:gd name="connsiteX16-285" fmla="*/ 2935050 w 9394827"/>
                <a:gd name="connsiteY16-286" fmla="*/ 2162628 h 2322882"/>
                <a:gd name="connsiteX17-287" fmla="*/ 1164307 w 9394827"/>
                <a:gd name="connsiteY17-288" fmla="*/ 2235200 h 2322882"/>
                <a:gd name="connsiteX18-289" fmla="*/ 249907 w 9394827"/>
                <a:gd name="connsiteY18-290" fmla="*/ 2220686 h 2322882"/>
                <a:gd name="connsiteX19-291" fmla="*/ 162821 w 9394827"/>
                <a:gd name="connsiteY19-292" fmla="*/ 1857828 h 2322882"/>
                <a:gd name="connsiteX20-293" fmla="*/ 104764 w 9394827"/>
                <a:gd name="connsiteY20-294" fmla="*/ 1422400 h 232288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9" name="任意多边形 4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-1" fmla="*/ 59709 w 9349772"/>
                <a:gd name="connsiteY0-2" fmla="*/ 1397815 h 2298297"/>
                <a:gd name="connsiteX1-3" fmla="*/ 45195 w 9349772"/>
                <a:gd name="connsiteY1-4" fmla="*/ 410843 h 2298297"/>
                <a:gd name="connsiteX2-5" fmla="*/ 683823 w 9349772"/>
                <a:gd name="connsiteY2-6" fmla="*/ 178615 h 2298297"/>
                <a:gd name="connsiteX3-7" fmla="*/ 1365995 w 9349772"/>
                <a:gd name="connsiteY3-8" fmla="*/ 4443 h 2298297"/>
                <a:gd name="connsiteX4-9" fmla="*/ 3165766 w 9349772"/>
                <a:gd name="connsiteY4-10" fmla="*/ 47986 h 2298297"/>
                <a:gd name="connsiteX5-11" fmla="*/ 5517081 w 9349772"/>
                <a:gd name="connsiteY5-12" fmla="*/ 91529 h 2298297"/>
                <a:gd name="connsiteX6-13" fmla="*/ 7157195 w 9349772"/>
                <a:gd name="connsiteY6-14" fmla="*/ 77015 h 2298297"/>
                <a:gd name="connsiteX7-15" fmla="*/ 8390909 w 9349772"/>
                <a:gd name="connsiteY7-16" fmla="*/ 135072 h 2298297"/>
                <a:gd name="connsiteX8-17" fmla="*/ 9203709 w 9349772"/>
                <a:gd name="connsiteY8-18" fmla="*/ 178615 h 2298297"/>
                <a:gd name="connsiteX9-19" fmla="*/ 9334338 w 9349772"/>
                <a:gd name="connsiteY9-20" fmla="*/ 643072 h 2298297"/>
                <a:gd name="connsiteX10-21" fmla="*/ 9334338 w 9349772"/>
                <a:gd name="connsiteY10-22" fmla="*/ 1484901 h 2298297"/>
                <a:gd name="connsiteX11-23" fmla="*/ 9218223 w 9349772"/>
                <a:gd name="connsiteY11-24" fmla="*/ 1934843 h 2298297"/>
                <a:gd name="connsiteX12-25" fmla="*/ 8855366 w 9349772"/>
                <a:gd name="connsiteY12-26" fmla="*/ 2196101 h 2298297"/>
                <a:gd name="connsiteX13-27" fmla="*/ 7360395 w 9349772"/>
                <a:gd name="connsiteY13-28" fmla="*/ 2297701 h 2298297"/>
                <a:gd name="connsiteX14-29" fmla="*/ 6097652 w 9349772"/>
                <a:gd name="connsiteY14-30" fmla="*/ 2196101 h 2298297"/>
                <a:gd name="connsiteX15-31" fmla="*/ 4820395 w 9349772"/>
                <a:gd name="connsiteY15-32" fmla="*/ 2297701 h 2298297"/>
                <a:gd name="connsiteX16-33" fmla="*/ 2889995 w 9349772"/>
                <a:gd name="connsiteY16-34" fmla="*/ 2138043 h 2298297"/>
                <a:gd name="connsiteX17-35" fmla="*/ 1119252 w 9349772"/>
                <a:gd name="connsiteY17-36" fmla="*/ 2210615 h 2298297"/>
                <a:gd name="connsiteX18-37" fmla="*/ 204852 w 9349772"/>
                <a:gd name="connsiteY18-38" fmla="*/ 2196101 h 2298297"/>
                <a:gd name="connsiteX19-39" fmla="*/ 117766 w 9349772"/>
                <a:gd name="connsiteY19-40" fmla="*/ 1833243 h 2298297"/>
                <a:gd name="connsiteX20-41" fmla="*/ 59709 w 9349772"/>
                <a:gd name="connsiteY20-42" fmla="*/ 1397815 h 2298297"/>
                <a:gd name="connsiteX0-43" fmla="*/ 24725 w 9314788"/>
                <a:gd name="connsiteY0-44" fmla="*/ 1405232 h 2305714"/>
                <a:gd name="connsiteX1-45" fmla="*/ 10211 w 9314788"/>
                <a:gd name="connsiteY1-46" fmla="*/ 418260 h 2305714"/>
                <a:gd name="connsiteX2-47" fmla="*/ 140839 w 9314788"/>
                <a:gd name="connsiteY2-48" fmla="*/ 40889 h 2305714"/>
                <a:gd name="connsiteX3-49" fmla="*/ 1331011 w 9314788"/>
                <a:gd name="connsiteY3-50" fmla="*/ 11860 h 2305714"/>
                <a:gd name="connsiteX4-51" fmla="*/ 3130782 w 9314788"/>
                <a:gd name="connsiteY4-52" fmla="*/ 55403 h 2305714"/>
                <a:gd name="connsiteX5-53" fmla="*/ 5482097 w 9314788"/>
                <a:gd name="connsiteY5-54" fmla="*/ 98946 h 2305714"/>
                <a:gd name="connsiteX6-55" fmla="*/ 7122211 w 9314788"/>
                <a:gd name="connsiteY6-56" fmla="*/ 84432 h 2305714"/>
                <a:gd name="connsiteX7-57" fmla="*/ 8355925 w 9314788"/>
                <a:gd name="connsiteY7-58" fmla="*/ 142489 h 2305714"/>
                <a:gd name="connsiteX8-59" fmla="*/ 9168725 w 9314788"/>
                <a:gd name="connsiteY8-60" fmla="*/ 186032 h 2305714"/>
                <a:gd name="connsiteX9-61" fmla="*/ 9299354 w 9314788"/>
                <a:gd name="connsiteY9-62" fmla="*/ 650489 h 2305714"/>
                <a:gd name="connsiteX10-63" fmla="*/ 9299354 w 9314788"/>
                <a:gd name="connsiteY10-64" fmla="*/ 1492318 h 2305714"/>
                <a:gd name="connsiteX11-65" fmla="*/ 9183239 w 9314788"/>
                <a:gd name="connsiteY11-66" fmla="*/ 1942260 h 2305714"/>
                <a:gd name="connsiteX12-67" fmla="*/ 8820382 w 9314788"/>
                <a:gd name="connsiteY12-68" fmla="*/ 2203518 h 2305714"/>
                <a:gd name="connsiteX13-69" fmla="*/ 7325411 w 9314788"/>
                <a:gd name="connsiteY13-70" fmla="*/ 2305118 h 2305714"/>
                <a:gd name="connsiteX14-71" fmla="*/ 6062668 w 9314788"/>
                <a:gd name="connsiteY14-72" fmla="*/ 2203518 h 2305714"/>
                <a:gd name="connsiteX15-73" fmla="*/ 4785411 w 9314788"/>
                <a:gd name="connsiteY15-74" fmla="*/ 2305118 h 2305714"/>
                <a:gd name="connsiteX16-75" fmla="*/ 2855011 w 9314788"/>
                <a:gd name="connsiteY16-76" fmla="*/ 2145460 h 2305714"/>
                <a:gd name="connsiteX17-77" fmla="*/ 1084268 w 9314788"/>
                <a:gd name="connsiteY17-78" fmla="*/ 2218032 h 2305714"/>
                <a:gd name="connsiteX18-79" fmla="*/ 169868 w 9314788"/>
                <a:gd name="connsiteY18-80" fmla="*/ 2203518 h 2305714"/>
                <a:gd name="connsiteX19-81" fmla="*/ 82782 w 9314788"/>
                <a:gd name="connsiteY19-82" fmla="*/ 1840660 h 2305714"/>
                <a:gd name="connsiteX20-83" fmla="*/ 24725 w 9314788"/>
                <a:gd name="connsiteY20-84" fmla="*/ 1405232 h 2305714"/>
                <a:gd name="connsiteX0-85" fmla="*/ 118449 w 9408512"/>
                <a:gd name="connsiteY0-86" fmla="*/ 1410096 h 2310578"/>
                <a:gd name="connsiteX1-87" fmla="*/ 2335 w 9408512"/>
                <a:gd name="connsiteY1-88" fmla="*/ 495695 h 2310578"/>
                <a:gd name="connsiteX2-89" fmla="*/ 234563 w 9408512"/>
                <a:gd name="connsiteY2-90" fmla="*/ 45753 h 2310578"/>
                <a:gd name="connsiteX3-91" fmla="*/ 1424735 w 9408512"/>
                <a:gd name="connsiteY3-92" fmla="*/ 16724 h 2310578"/>
                <a:gd name="connsiteX4-93" fmla="*/ 3224506 w 9408512"/>
                <a:gd name="connsiteY4-94" fmla="*/ 60267 h 2310578"/>
                <a:gd name="connsiteX5-95" fmla="*/ 5575821 w 9408512"/>
                <a:gd name="connsiteY5-96" fmla="*/ 103810 h 2310578"/>
                <a:gd name="connsiteX6-97" fmla="*/ 7215935 w 9408512"/>
                <a:gd name="connsiteY6-98" fmla="*/ 89296 h 2310578"/>
                <a:gd name="connsiteX7-99" fmla="*/ 8449649 w 9408512"/>
                <a:gd name="connsiteY7-100" fmla="*/ 147353 h 2310578"/>
                <a:gd name="connsiteX8-101" fmla="*/ 9262449 w 9408512"/>
                <a:gd name="connsiteY8-102" fmla="*/ 190896 h 2310578"/>
                <a:gd name="connsiteX9-103" fmla="*/ 9393078 w 9408512"/>
                <a:gd name="connsiteY9-104" fmla="*/ 655353 h 2310578"/>
                <a:gd name="connsiteX10-105" fmla="*/ 9393078 w 9408512"/>
                <a:gd name="connsiteY10-106" fmla="*/ 1497182 h 2310578"/>
                <a:gd name="connsiteX11-107" fmla="*/ 9276963 w 9408512"/>
                <a:gd name="connsiteY11-108" fmla="*/ 1947124 h 2310578"/>
                <a:gd name="connsiteX12-109" fmla="*/ 8914106 w 9408512"/>
                <a:gd name="connsiteY12-110" fmla="*/ 2208382 h 2310578"/>
                <a:gd name="connsiteX13-111" fmla="*/ 7419135 w 9408512"/>
                <a:gd name="connsiteY13-112" fmla="*/ 2309982 h 2310578"/>
                <a:gd name="connsiteX14-113" fmla="*/ 6156392 w 9408512"/>
                <a:gd name="connsiteY14-114" fmla="*/ 2208382 h 2310578"/>
                <a:gd name="connsiteX15-115" fmla="*/ 4879135 w 9408512"/>
                <a:gd name="connsiteY15-116" fmla="*/ 2309982 h 2310578"/>
                <a:gd name="connsiteX16-117" fmla="*/ 2948735 w 9408512"/>
                <a:gd name="connsiteY16-118" fmla="*/ 2150324 h 2310578"/>
                <a:gd name="connsiteX17-119" fmla="*/ 1177992 w 9408512"/>
                <a:gd name="connsiteY17-120" fmla="*/ 2222896 h 2310578"/>
                <a:gd name="connsiteX18-121" fmla="*/ 263592 w 9408512"/>
                <a:gd name="connsiteY18-122" fmla="*/ 2208382 h 2310578"/>
                <a:gd name="connsiteX19-123" fmla="*/ 176506 w 9408512"/>
                <a:gd name="connsiteY19-124" fmla="*/ 1845524 h 2310578"/>
                <a:gd name="connsiteX20-125" fmla="*/ 118449 w 9408512"/>
                <a:gd name="connsiteY20-126" fmla="*/ 1410096 h 2310578"/>
                <a:gd name="connsiteX0-127" fmla="*/ 118971 w 9409034"/>
                <a:gd name="connsiteY0-128" fmla="*/ 1393372 h 2293854"/>
                <a:gd name="connsiteX1-129" fmla="*/ 2857 w 9409034"/>
                <a:gd name="connsiteY1-130" fmla="*/ 478971 h 2293854"/>
                <a:gd name="connsiteX2-131" fmla="*/ 249600 w 9409034"/>
                <a:gd name="connsiteY2-132" fmla="*/ 130629 h 2293854"/>
                <a:gd name="connsiteX3-133" fmla="*/ 1425257 w 9409034"/>
                <a:gd name="connsiteY3-134" fmla="*/ 0 h 2293854"/>
                <a:gd name="connsiteX4-135" fmla="*/ 3225028 w 9409034"/>
                <a:gd name="connsiteY4-136" fmla="*/ 43543 h 2293854"/>
                <a:gd name="connsiteX5-137" fmla="*/ 5576343 w 9409034"/>
                <a:gd name="connsiteY5-138" fmla="*/ 87086 h 2293854"/>
                <a:gd name="connsiteX6-139" fmla="*/ 7216457 w 9409034"/>
                <a:gd name="connsiteY6-140" fmla="*/ 72572 h 2293854"/>
                <a:gd name="connsiteX7-141" fmla="*/ 8450171 w 9409034"/>
                <a:gd name="connsiteY7-142" fmla="*/ 130629 h 2293854"/>
                <a:gd name="connsiteX8-143" fmla="*/ 9262971 w 9409034"/>
                <a:gd name="connsiteY8-144" fmla="*/ 174172 h 2293854"/>
                <a:gd name="connsiteX9-145" fmla="*/ 9393600 w 9409034"/>
                <a:gd name="connsiteY9-146" fmla="*/ 638629 h 2293854"/>
                <a:gd name="connsiteX10-147" fmla="*/ 9393600 w 9409034"/>
                <a:gd name="connsiteY10-148" fmla="*/ 1480458 h 2293854"/>
                <a:gd name="connsiteX11-149" fmla="*/ 9277485 w 9409034"/>
                <a:gd name="connsiteY11-150" fmla="*/ 1930400 h 2293854"/>
                <a:gd name="connsiteX12-151" fmla="*/ 8914628 w 9409034"/>
                <a:gd name="connsiteY12-152" fmla="*/ 2191658 h 2293854"/>
                <a:gd name="connsiteX13-153" fmla="*/ 7419657 w 9409034"/>
                <a:gd name="connsiteY13-154" fmla="*/ 2293258 h 2293854"/>
                <a:gd name="connsiteX14-155" fmla="*/ 6156914 w 9409034"/>
                <a:gd name="connsiteY14-156" fmla="*/ 2191658 h 2293854"/>
                <a:gd name="connsiteX15-157" fmla="*/ 4879657 w 9409034"/>
                <a:gd name="connsiteY15-158" fmla="*/ 2293258 h 2293854"/>
                <a:gd name="connsiteX16-159" fmla="*/ 2949257 w 9409034"/>
                <a:gd name="connsiteY16-160" fmla="*/ 2133600 h 2293854"/>
                <a:gd name="connsiteX17-161" fmla="*/ 1178514 w 9409034"/>
                <a:gd name="connsiteY17-162" fmla="*/ 2206172 h 2293854"/>
                <a:gd name="connsiteX18-163" fmla="*/ 264114 w 9409034"/>
                <a:gd name="connsiteY18-164" fmla="*/ 2191658 h 2293854"/>
                <a:gd name="connsiteX19-165" fmla="*/ 177028 w 9409034"/>
                <a:gd name="connsiteY19-166" fmla="*/ 1828800 h 2293854"/>
                <a:gd name="connsiteX20-167" fmla="*/ 118971 w 9409034"/>
                <a:gd name="connsiteY20-168" fmla="*/ 1393372 h 2293854"/>
                <a:gd name="connsiteX0-169" fmla="*/ 104764 w 9394827"/>
                <a:gd name="connsiteY0-170" fmla="*/ 1393372 h 2293854"/>
                <a:gd name="connsiteX1-171" fmla="*/ 3165 w 9394827"/>
                <a:gd name="connsiteY1-172" fmla="*/ 624114 h 2293854"/>
                <a:gd name="connsiteX2-173" fmla="*/ 235393 w 9394827"/>
                <a:gd name="connsiteY2-174" fmla="*/ 130629 h 2293854"/>
                <a:gd name="connsiteX3-175" fmla="*/ 1411050 w 9394827"/>
                <a:gd name="connsiteY3-176" fmla="*/ 0 h 2293854"/>
                <a:gd name="connsiteX4-177" fmla="*/ 3210821 w 9394827"/>
                <a:gd name="connsiteY4-178" fmla="*/ 43543 h 2293854"/>
                <a:gd name="connsiteX5-179" fmla="*/ 5562136 w 9394827"/>
                <a:gd name="connsiteY5-180" fmla="*/ 87086 h 2293854"/>
                <a:gd name="connsiteX6-181" fmla="*/ 7202250 w 9394827"/>
                <a:gd name="connsiteY6-182" fmla="*/ 72572 h 2293854"/>
                <a:gd name="connsiteX7-183" fmla="*/ 8435964 w 9394827"/>
                <a:gd name="connsiteY7-184" fmla="*/ 130629 h 2293854"/>
                <a:gd name="connsiteX8-185" fmla="*/ 9248764 w 9394827"/>
                <a:gd name="connsiteY8-186" fmla="*/ 174172 h 2293854"/>
                <a:gd name="connsiteX9-187" fmla="*/ 9379393 w 9394827"/>
                <a:gd name="connsiteY9-188" fmla="*/ 638629 h 2293854"/>
                <a:gd name="connsiteX10-189" fmla="*/ 9379393 w 9394827"/>
                <a:gd name="connsiteY10-190" fmla="*/ 1480458 h 2293854"/>
                <a:gd name="connsiteX11-191" fmla="*/ 9263278 w 9394827"/>
                <a:gd name="connsiteY11-192" fmla="*/ 1930400 h 2293854"/>
                <a:gd name="connsiteX12-193" fmla="*/ 8900421 w 9394827"/>
                <a:gd name="connsiteY12-194" fmla="*/ 2191658 h 2293854"/>
                <a:gd name="connsiteX13-195" fmla="*/ 7405450 w 9394827"/>
                <a:gd name="connsiteY13-196" fmla="*/ 2293258 h 2293854"/>
                <a:gd name="connsiteX14-197" fmla="*/ 6142707 w 9394827"/>
                <a:gd name="connsiteY14-198" fmla="*/ 2191658 h 2293854"/>
                <a:gd name="connsiteX15-199" fmla="*/ 4865450 w 9394827"/>
                <a:gd name="connsiteY15-200" fmla="*/ 2293258 h 2293854"/>
                <a:gd name="connsiteX16-201" fmla="*/ 2935050 w 9394827"/>
                <a:gd name="connsiteY16-202" fmla="*/ 2133600 h 2293854"/>
                <a:gd name="connsiteX17-203" fmla="*/ 1164307 w 9394827"/>
                <a:gd name="connsiteY17-204" fmla="*/ 2206172 h 2293854"/>
                <a:gd name="connsiteX18-205" fmla="*/ 249907 w 9394827"/>
                <a:gd name="connsiteY18-206" fmla="*/ 2191658 h 2293854"/>
                <a:gd name="connsiteX19-207" fmla="*/ 162821 w 9394827"/>
                <a:gd name="connsiteY19-208" fmla="*/ 1828800 h 2293854"/>
                <a:gd name="connsiteX20-209" fmla="*/ 104764 w 9394827"/>
                <a:gd name="connsiteY20-210" fmla="*/ 1393372 h 2293854"/>
                <a:gd name="connsiteX0-211" fmla="*/ 104764 w 9394827"/>
                <a:gd name="connsiteY0-212" fmla="*/ 1407886 h 2308368"/>
                <a:gd name="connsiteX1-213" fmla="*/ 3165 w 9394827"/>
                <a:gd name="connsiteY1-214" fmla="*/ 638628 h 2308368"/>
                <a:gd name="connsiteX2-215" fmla="*/ 235393 w 9394827"/>
                <a:gd name="connsiteY2-216" fmla="*/ 145143 h 2308368"/>
                <a:gd name="connsiteX3-217" fmla="*/ 1411050 w 9394827"/>
                <a:gd name="connsiteY3-218" fmla="*/ 14514 h 2308368"/>
                <a:gd name="connsiteX4-219" fmla="*/ 3210821 w 9394827"/>
                <a:gd name="connsiteY4-220" fmla="*/ 58057 h 2308368"/>
                <a:gd name="connsiteX5-221" fmla="*/ 5591164 w 9394827"/>
                <a:gd name="connsiteY5-222" fmla="*/ 0 h 2308368"/>
                <a:gd name="connsiteX6-223" fmla="*/ 7202250 w 9394827"/>
                <a:gd name="connsiteY6-224" fmla="*/ 87086 h 2308368"/>
                <a:gd name="connsiteX7-225" fmla="*/ 8435964 w 9394827"/>
                <a:gd name="connsiteY7-226" fmla="*/ 145143 h 2308368"/>
                <a:gd name="connsiteX8-227" fmla="*/ 9248764 w 9394827"/>
                <a:gd name="connsiteY8-228" fmla="*/ 188686 h 2308368"/>
                <a:gd name="connsiteX9-229" fmla="*/ 9379393 w 9394827"/>
                <a:gd name="connsiteY9-230" fmla="*/ 653143 h 2308368"/>
                <a:gd name="connsiteX10-231" fmla="*/ 9379393 w 9394827"/>
                <a:gd name="connsiteY10-232" fmla="*/ 1494972 h 2308368"/>
                <a:gd name="connsiteX11-233" fmla="*/ 9263278 w 9394827"/>
                <a:gd name="connsiteY11-234" fmla="*/ 1944914 h 2308368"/>
                <a:gd name="connsiteX12-235" fmla="*/ 8900421 w 9394827"/>
                <a:gd name="connsiteY12-236" fmla="*/ 2206172 h 2308368"/>
                <a:gd name="connsiteX13-237" fmla="*/ 7405450 w 9394827"/>
                <a:gd name="connsiteY13-238" fmla="*/ 2307772 h 2308368"/>
                <a:gd name="connsiteX14-239" fmla="*/ 6142707 w 9394827"/>
                <a:gd name="connsiteY14-240" fmla="*/ 2206172 h 2308368"/>
                <a:gd name="connsiteX15-241" fmla="*/ 4865450 w 9394827"/>
                <a:gd name="connsiteY15-242" fmla="*/ 2307772 h 2308368"/>
                <a:gd name="connsiteX16-243" fmla="*/ 2935050 w 9394827"/>
                <a:gd name="connsiteY16-244" fmla="*/ 2148114 h 2308368"/>
                <a:gd name="connsiteX17-245" fmla="*/ 1164307 w 9394827"/>
                <a:gd name="connsiteY17-246" fmla="*/ 2220686 h 2308368"/>
                <a:gd name="connsiteX18-247" fmla="*/ 249907 w 9394827"/>
                <a:gd name="connsiteY18-248" fmla="*/ 2206172 h 2308368"/>
                <a:gd name="connsiteX19-249" fmla="*/ 162821 w 9394827"/>
                <a:gd name="connsiteY19-250" fmla="*/ 1843314 h 2308368"/>
                <a:gd name="connsiteX20-251" fmla="*/ 104764 w 9394827"/>
                <a:gd name="connsiteY20-252" fmla="*/ 1407886 h 2308368"/>
                <a:gd name="connsiteX0-253" fmla="*/ 104764 w 9394827"/>
                <a:gd name="connsiteY0-254" fmla="*/ 1422400 h 2322882"/>
                <a:gd name="connsiteX1-255" fmla="*/ 3165 w 9394827"/>
                <a:gd name="connsiteY1-256" fmla="*/ 653142 h 2322882"/>
                <a:gd name="connsiteX2-257" fmla="*/ 235393 w 9394827"/>
                <a:gd name="connsiteY2-258" fmla="*/ 159657 h 2322882"/>
                <a:gd name="connsiteX3-259" fmla="*/ 1411050 w 9394827"/>
                <a:gd name="connsiteY3-260" fmla="*/ 29028 h 2322882"/>
                <a:gd name="connsiteX4-261" fmla="*/ 3210821 w 9394827"/>
                <a:gd name="connsiteY4-262" fmla="*/ 72571 h 2322882"/>
                <a:gd name="connsiteX5-263" fmla="*/ 5591164 w 9394827"/>
                <a:gd name="connsiteY5-264" fmla="*/ 14514 h 2322882"/>
                <a:gd name="connsiteX6-265" fmla="*/ 7202250 w 9394827"/>
                <a:gd name="connsiteY6-266" fmla="*/ 101600 h 2322882"/>
                <a:gd name="connsiteX7-267" fmla="*/ 8508536 w 9394827"/>
                <a:gd name="connsiteY7-268" fmla="*/ 0 h 2322882"/>
                <a:gd name="connsiteX8-269" fmla="*/ 9248764 w 9394827"/>
                <a:gd name="connsiteY8-270" fmla="*/ 203200 h 2322882"/>
                <a:gd name="connsiteX9-271" fmla="*/ 9379393 w 9394827"/>
                <a:gd name="connsiteY9-272" fmla="*/ 667657 h 2322882"/>
                <a:gd name="connsiteX10-273" fmla="*/ 9379393 w 9394827"/>
                <a:gd name="connsiteY10-274" fmla="*/ 1509486 h 2322882"/>
                <a:gd name="connsiteX11-275" fmla="*/ 9263278 w 9394827"/>
                <a:gd name="connsiteY11-276" fmla="*/ 1959428 h 2322882"/>
                <a:gd name="connsiteX12-277" fmla="*/ 8900421 w 9394827"/>
                <a:gd name="connsiteY12-278" fmla="*/ 2220686 h 2322882"/>
                <a:gd name="connsiteX13-279" fmla="*/ 7405450 w 9394827"/>
                <a:gd name="connsiteY13-280" fmla="*/ 2322286 h 2322882"/>
                <a:gd name="connsiteX14-281" fmla="*/ 6142707 w 9394827"/>
                <a:gd name="connsiteY14-282" fmla="*/ 2220686 h 2322882"/>
                <a:gd name="connsiteX15-283" fmla="*/ 4865450 w 9394827"/>
                <a:gd name="connsiteY15-284" fmla="*/ 2322286 h 2322882"/>
                <a:gd name="connsiteX16-285" fmla="*/ 2935050 w 9394827"/>
                <a:gd name="connsiteY16-286" fmla="*/ 2162628 h 2322882"/>
                <a:gd name="connsiteX17-287" fmla="*/ 1164307 w 9394827"/>
                <a:gd name="connsiteY17-288" fmla="*/ 2235200 h 2322882"/>
                <a:gd name="connsiteX18-289" fmla="*/ 249907 w 9394827"/>
                <a:gd name="connsiteY18-290" fmla="*/ 2220686 h 2322882"/>
                <a:gd name="connsiteX19-291" fmla="*/ 162821 w 9394827"/>
                <a:gd name="connsiteY19-292" fmla="*/ 1857828 h 2322882"/>
                <a:gd name="connsiteX20-293" fmla="*/ 104764 w 9394827"/>
                <a:gd name="connsiteY20-294" fmla="*/ 1422400 h 232288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10" name="文本框 5"/>
          <p:cNvSpPr txBox="1"/>
          <p:nvPr/>
        </p:nvSpPr>
        <p:spPr>
          <a:xfrm>
            <a:off x="4127162" y="2519674"/>
            <a:ext cx="4538536" cy="631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3200" b="1">
                <a:solidFill>
                  <a:schemeClr val="bg1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Không gian trong truyện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sp>
        <p:nvSpPr>
          <p:cNvPr id="11" name="文本框 6"/>
          <p:cNvSpPr txBox="1"/>
          <p:nvPr/>
        </p:nvSpPr>
        <p:spPr>
          <a:xfrm>
            <a:off x="1496695" y="3805555"/>
            <a:ext cx="870267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--------------, --------------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,…).</a:t>
            </a:r>
          </a:p>
        </p:txBody>
      </p:sp>
      <p:pic>
        <p:nvPicPr>
          <p:cNvPr id="2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191" y="1086746"/>
            <a:ext cx="3135617" cy="103666"/>
          </a:xfrm>
          <a:prstGeom prst="rect">
            <a:avLst/>
          </a:prstGeom>
        </p:spPr>
      </p:pic>
      <p:sp>
        <p:nvSpPr>
          <p:cNvPr id="3" name="文本框 21"/>
          <p:cNvSpPr txBox="1"/>
          <p:nvPr/>
        </p:nvSpPr>
        <p:spPr>
          <a:xfrm>
            <a:off x="4127162" y="342727"/>
            <a:ext cx="39376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Truyện ngụ ngôn</a:t>
            </a:r>
            <a:endParaRPr lang="en-US" altLang="zh-CN" sz="4000" b="1" dirty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947545" y="3627755"/>
            <a:ext cx="206756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khung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cảnh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4126865" y="3639820"/>
            <a:ext cx="200660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môi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trường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5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659" y="4514018"/>
            <a:ext cx="4391341" cy="439134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911"/>
            <a:ext cx="3724275" cy="1838325"/>
          </a:xfrm>
          <a:prstGeom prst="rect">
            <a:avLst/>
          </a:prstGeom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086" y="1200381"/>
            <a:ext cx="6937828" cy="2124302"/>
          </a:xfrm>
          <a:prstGeom prst="rect">
            <a:avLst/>
          </a:prstGeom>
        </p:spPr>
      </p:pic>
      <p:grpSp>
        <p:nvGrpSpPr>
          <p:cNvPr id="7" name="组合 9"/>
          <p:cNvGrpSpPr/>
          <p:nvPr/>
        </p:nvGrpSpPr>
        <p:grpSpPr>
          <a:xfrm>
            <a:off x="1887220" y="3497580"/>
            <a:ext cx="8814435" cy="2391410"/>
            <a:chOff x="1936535" y="3935752"/>
            <a:chExt cx="8318930" cy="2056864"/>
          </a:xfrm>
        </p:grpSpPr>
        <p:sp>
          <p:nvSpPr>
            <p:cNvPr id="8" name="任意多边形 3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-1" fmla="*/ 59709 w 9349772"/>
                <a:gd name="connsiteY0-2" fmla="*/ 1397815 h 2298297"/>
                <a:gd name="connsiteX1-3" fmla="*/ 45195 w 9349772"/>
                <a:gd name="connsiteY1-4" fmla="*/ 410843 h 2298297"/>
                <a:gd name="connsiteX2-5" fmla="*/ 683823 w 9349772"/>
                <a:gd name="connsiteY2-6" fmla="*/ 178615 h 2298297"/>
                <a:gd name="connsiteX3-7" fmla="*/ 1365995 w 9349772"/>
                <a:gd name="connsiteY3-8" fmla="*/ 4443 h 2298297"/>
                <a:gd name="connsiteX4-9" fmla="*/ 3165766 w 9349772"/>
                <a:gd name="connsiteY4-10" fmla="*/ 47986 h 2298297"/>
                <a:gd name="connsiteX5-11" fmla="*/ 5517081 w 9349772"/>
                <a:gd name="connsiteY5-12" fmla="*/ 91529 h 2298297"/>
                <a:gd name="connsiteX6-13" fmla="*/ 7157195 w 9349772"/>
                <a:gd name="connsiteY6-14" fmla="*/ 77015 h 2298297"/>
                <a:gd name="connsiteX7-15" fmla="*/ 8390909 w 9349772"/>
                <a:gd name="connsiteY7-16" fmla="*/ 135072 h 2298297"/>
                <a:gd name="connsiteX8-17" fmla="*/ 9203709 w 9349772"/>
                <a:gd name="connsiteY8-18" fmla="*/ 178615 h 2298297"/>
                <a:gd name="connsiteX9-19" fmla="*/ 9334338 w 9349772"/>
                <a:gd name="connsiteY9-20" fmla="*/ 643072 h 2298297"/>
                <a:gd name="connsiteX10-21" fmla="*/ 9334338 w 9349772"/>
                <a:gd name="connsiteY10-22" fmla="*/ 1484901 h 2298297"/>
                <a:gd name="connsiteX11-23" fmla="*/ 9218223 w 9349772"/>
                <a:gd name="connsiteY11-24" fmla="*/ 1934843 h 2298297"/>
                <a:gd name="connsiteX12-25" fmla="*/ 8855366 w 9349772"/>
                <a:gd name="connsiteY12-26" fmla="*/ 2196101 h 2298297"/>
                <a:gd name="connsiteX13-27" fmla="*/ 7360395 w 9349772"/>
                <a:gd name="connsiteY13-28" fmla="*/ 2297701 h 2298297"/>
                <a:gd name="connsiteX14-29" fmla="*/ 6097652 w 9349772"/>
                <a:gd name="connsiteY14-30" fmla="*/ 2196101 h 2298297"/>
                <a:gd name="connsiteX15-31" fmla="*/ 4820395 w 9349772"/>
                <a:gd name="connsiteY15-32" fmla="*/ 2297701 h 2298297"/>
                <a:gd name="connsiteX16-33" fmla="*/ 2889995 w 9349772"/>
                <a:gd name="connsiteY16-34" fmla="*/ 2138043 h 2298297"/>
                <a:gd name="connsiteX17-35" fmla="*/ 1119252 w 9349772"/>
                <a:gd name="connsiteY17-36" fmla="*/ 2210615 h 2298297"/>
                <a:gd name="connsiteX18-37" fmla="*/ 204852 w 9349772"/>
                <a:gd name="connsiteY18-38" fmla="*/ 2196101 h 2298297"/>
                <a:gd name="connsiteX19-39" fmla="*/ 117766 w 9349772"/>
                <a:gd name="connsiteY19-40" fmla="*/ 1833243 h 2298297"/>
                <a:gd name="connsiteX20-41" fmla="*/ 59709 w 9349772"/>
                <a:gd name="connsiteY20-42" fmla="*/ 1397815 h 2298297"/>
                <a:gd name="connsiteX0-43" fmla="*/ 24725 w 9314788"/>
                <a:gd name="connsiteY0-44" fmla="*/ 1405232 h 2305714"/>
                <a:gd name="connsiteX1-45" fmla="*/ 10211 w 9314788"/>
                <a:gd name="connsiteY1-46" fmla="*/ 418260 h 2305714"/>
                <a:gd name="connsiteX2-47" fmla="*/ 140839 w 9314788"/>
                <a:gd name="connsiteY2-48" fmla="*/ 40889 h 2305714"/>
                <a:gd name="connsiteX3-49" fmla="*/ 1331011 w 9314788"/>
                <a:gd name="connsiteY3-50" fmla="*/ 11860 h 2305714"/>
                <a:gd name="connsiteX4-51" fmla="*/ 3130782 w 9314788"/>
                <a:gd name="connsiteY4-52" fmla="*/ 55403 h 2305714"/>
                <a:gd name="connsiteX5-53" fmla="*/ 5482097 w 9314788"/>
                <a:gd name="connsiteY5-54" fmla="*/ 98946 h 2305714"/>
                <a:gd name="connsiteX6-55" fmla="*/ 7122211 w 9314788"/>
                <a:gd name="connsiteY6-56" fmla="*/ 84432 h 2305714"/>
                <a:gd name="connsiteX7-57" fmla="*/ 8355925 w 9314788"/>
                <a:gd name="connsiteY7-58" fmla="*/ 142489 h 2305714"/>
                <a:gd name="connsiteX8-59" fmla="*/ 9168725 w 9314788"/>
                <a:gd name="connsiteY8-60" fmla="*/ 186032 h 2305714"/>
                <a:gd name="connsiteX9-61" fmla="*/ 9299354 w 9314788"/>
                <a:gd name="connsiteY9-62" fmla="*/ 650489 h 2305714"/>
                <a:gd name="connsiteX10-63" fmla="*/ 9299354 w 9314788"/>
                <a:gd name="connsiteY10-64" fmla="*/ 1492318 h 2305714"/>
                <a:gd name="connsiteX11-65" fmla="*/ 9183239 w 9314788"/>
                <a:gd name="connsiteY11-66" fmla="*/ 1942260 h 2305714"/>
                <a:gd name="connsiteX12-67" fmla="*/ 8820382 w 9314788"/>
                <a:gd name="connsiteY12-68" fmla="*/ 2203518 h 2305714"/>
                <a:gd name="connsiteX13-69" fmla="*/ 7325411 w 9314788"/>
                <a:gd name="connsiteY13-70" fmla="*/ 2305118 h 2305714"/>
                <a:gd name="connsiteX14-71" fmla="*/ 6062668 w 9314788"/>
                <a:gd name="connsiteY14-72" fmla="*/ 2203518 h 2305714"/>
                <a:gd name="connsiteX15-73" fmla="*/ 4785411 w 9314788"/>
                <a:gd name="connsiteY15-74" fmla="*/ 2305118 h 2305714"/>
                <a:gd name="connsiteX16-75" fmla="*/ 2855011 w 9314788"/>
                <a:gd name="connsiteY16-76" fmla="*/ 2145460 h 2305714"/>
                <a:gd name="connsiteX17-77" fmla="*/ 1084268 w 9314788"/>
                <a:gd name="connsiteY17-78" fmla="*/ 2218032 h 2305714"/>
                <a:gd name="connsiteX18-79" fmla="*/ 169868 w 9314788"/>
                <a:gd name="connsiteY18-80" fmla="*/ 2203518 h 2305714"/>
                <a:gd name="connsiteX19-81" fmla="*/ 82782 w 9314788"/>
                <a:gd name="connsiteY19-82" fmla="*/ 1840660 h 2305714"/>
                <a:gd name="connsiteX20-83" fmla="*/ 24725 w 9314788"/>
                <a:gd name="connsiteY20-84" fmla="*/ 1405232 h 2305714"/>
                <a:gd name="connsiteX0-85" fmla="*/ 118449 w 9408512"/>
                <a:gd name="connsiteY0-86" fmla="*/ 1410096 h 2310578"/>
                <a:gd name="connsiteX1-87" fmla="*/ 2335 w 9408512"/>
                <a:gd name="connsiteY1-88" fmla="*/ 495695 h 2310578"/>
                <a:gd name="connsiteX2-89" fmla="*/ 234563 w 9408512"/>
                <a:gd name="connsiteY2-90" fmla="*/ 45753 h 2310578"/>
                <a:gd name="connsiteX3-91" fmla="*/ 1424735 w 9408512"/>
                <a:gd name="connsiteY3-92" fmla="*/ 16724 h 2310578"/>
                <a:gd name="connsiteX4-93" fmla="*/ 3224506 w 9408512"/>
                <a:gd name="connsiteY4-94" fmla="*/ 60267 h 2310578"/>
                <a:gd name="connsiteX5-95" fmla="*/ 5575821 w 9408512"/>
                <a:gd name="connsiteY5-96" fmla="*/ 103810 h 2310578"/>
                <a:gd name="connsiteX6-97" fmla="*/ 7215935 w 9408512"/>
                <a:gd name="connsiteY6-98" fmla="*/ 89296 h 2310578"/>
                <a:gd name="connsiteX7-99" fmla="*/ 8449649 w 9408512"/>
                <a:gd name="connsiteY7-100" fmla="*/ 147353 h 2310578"/>
                <a:gd name="connsiteX8-101" fmla="*/ 9262449 w 9408512"/>
                <a:gd name="connsiteY8-102" fmla="*/ 190896 h 2310578"/>
                <a:gd name="connsiteX9-103" fmla="*/ 9393078 w 9408512"/>
                <a:gd name="connsiteY9-104" fmla="*/ 655353 h 2310578"/>
                <a:gd name="connsiteX10-105" fmla="*/ 9393078 w 9408512"/>
                <a:gd name="connsiteY10-106" fmla="*/ 1497182 h 2310578"/>
                <a:gd name="connsiteX11-107" fmla="*/ 9276963 w 9408512"/>
                <a:gd name="connsiteY11-108" fmla="*/ 1947124 h 2310578"/>
                <a:gd name="connsiteX12-109" fmla="*/ 8914106 w 9408512"/>
                <a:gd name="connsiteY12-110" fmla="*/ 2208382 h 2310578"/>
                <a:gd name="connsiteX13-111" fmla="*/ 7419135 w 9408512"/>
                <a:gd name="connsiteY13-112" fmla="*/ 2309982 h 2310578"/>
                <a:gd name="connsiteX14-113" fmla="*/ 6156392 w 9408512"/>
                <a:gd name="connsiteY14-114" fmla="*/ 2208382 h 2310578"/>
                <a:gd name="connsiteX15-115" fmla="*/ 4879135 w 9408512"/>
                <a:gd name="connsiteY15-116" fmla="*/ 2309982 h 2310578"/>
                <a:gd name="connsiteX16-117" fmla="*/ 2948735 w 9408512"/>
                <a:gd name="connsiteY16-118" fmla="*/ 2150324 h 2310578"/>
                <a:gd name="connsiteX17-119" fmla="*/ 1177992 w 9408512"/>
                <a:gd name="connsiteY17-120" fmla="*/ 2222896 h 2310578"/>
                <a:gd name="connsiteX18-121" fmla="*/ 263592 w 9408512"/>
                <a:gd name="connsiteY18-122" fmla="*/ 2208382 h 2310578"/>
                <a:gd name="connsiteX19-123" fmla="*/ 176506 w 9408512"/>
                <a:gd name="connsiteY19-124" fmla="*/ 1845524 h 2310578"/>
                <a:gd name="connsiteX20-125" fmla="*/ 118449 w 9408512"/>
                <a:gd name="connsiteY20-126" fmla="*/ 1410096 h 2310578"/>
                <a:gd name="connsiteX0-127" fmla="*/ 118971 w 9409034"/>
                <a:gd name="connsiteY0-128" fmla="*/ 1393372 h 2293854"/>
                <a:gd name="connsiteX1-129" fmla="*/ 2857 w 9409034"/>
                <a:gd name="connsiteY1-130" fmla="*/ 478971 h 2293854"/>
                <a:gd name="connsiteX2-131" fmla="*/ 249600 w 9409034"/>
                <a:gd name="connsiteY2-132" fmla="*/ 130629 h 2293854"/>
                <a:gd name="connsiteX3-133" fmla="*/ 1425257 w 9409034"/>
                <a:gd name="connsiteY3-134" fmla="*/ 0 h 2293854"/>
                <a:gd name="connsiteX4-135" fmla="*/ 3225028 w 9409034"/>
                <a:gd name="connsiteY4-136" fmla="*/ 43543 h 2293854"/>
                <a:gd name="connsiteX5-137" fmla="*/ 5576343 w 9409034"/>
                <a:gd name="connsiteY5-138" fmla="*/ 87086 h 2293854"/>
                <a:gd name="connsiteX6-139" fmla="*/ 7216457 w 9409034"/>
                <a:gd name="connsiteY6-140" fmla="*/ 72572 h 2293854"/>
                <a:gd name="connsiteX7-141" fmla="*/ 8450171 w 9409034"/>
                <a:gd name="connsiteY7-142" fmla="*/ 130629 h 2293854"/>
                <a:gd name="connsiteX8-143" fmla="*/ 9262971 w 9409034"/>
                <a:gd name="connsiteY8-144" fmla="*/ 174172 h 2293854"/>
                <a:gd name="connsiteX9-145" fmla="*/ 9393600 w 9409034"/>
                <a:gd name="connsiteY9-146" fmla="*/ 638629 h 2293854"/>
                <a:gd name="connsiteX10-147" fmla="*/ 9393600 w 9409034"/>
                <a:gd name="connsiteY10-148" fmla="*/ 1480458 h 2293854"/>
                <a:gd name="connsiteX11-149" fmla="*/ 9277485 w 9409034"/>
                <a:gd name="connsiteY11-150" fmla="*/ 1930400 h 2293854"/>
                <a:gd name="connsiteX12-151" fmla="*/ 8914628 w 9409034"/>
                <a:gd name="connsiteY12-152" fmla="*/ 2191658 h 2293854"/>
                <a:gd name="connsiteX13-153" fmla="*/ 7419657 w 9409034"/>
                <a:gd name="connsiteY13-154" fmla="*/ 2293258 h 2293854"/>
                <a:gd name="connsiteX14-155" fmla="*/ 6156914 w 9409034"/>
                <a:gd name="connsiteY14-156" fmla="*/ 2191658 h 2293854"/>
                <a:gd name="connsiteX15-157" fmla="*/ 4879657 w 9409034"/>
                <a:gd name="connsiteY15-158" fmla="*/ 2293258 h 2293854"/>
                <a:gd name="connsiteX16-159" fmla="*/ 2949257 w 9409034"/>
                <a:gd name="connsiteY16-160" fmla="*/ 2133600 h 2293854"/>
                <a:gd name="connsiteX17-161" fmla="*/ 1178514 w 9409034"/>
                <a:gd name="connsiteY17-162" fmla="*/ 2206172 h 2293854"/>
                <a:gd name="connsiteX18-163" fmla="*/ 264114 w 9409034"/>
                <a:gd name="connsiteY18-164" fmla="*/ 2191658 h 2293854"/>
                <a:gd name="connsiteX19-165" fmla="*/ 177028 w 9409034"/>
                <a:gd name="connsiteY19-166" fmla="*/ 1828800 h 2293854"/>
                <a:gd name="connsiteX20-167" fmla="*/ 118971 w 9409034"/>
                <a:gd name="connsiteY20-168" fmla="*/ 1393372 h 2293854"/>
                <a:gd name="connsiteX0-169" fmla="*/ 104764 w 9394827"/>
                <a:gd name="connsiteY0-170" fmla="*/ 1393372 h 2293854"/>
                <a:gd name="connsiteX1-171" fmla="*/ 3165 w 9394827"/>
                <a:gd name="connsiteY1-172" fmla="*/ 624114 h 2293854"/>
                <a:gd name="connsiteX2-173" fmla="*/ 235393 w 9394827"/>
                <a:gd name="connsiteY2-174" fmla="*/ 130629 h 2293854"/>
                <a:gd name="connsiteX3-175" fmla="*/ 1411050 w 9394827"/>
                <a:gd name="connsiteY3-176" fmla="*/ 0 h 2293854"/>
                <a:gd name="connsiteX4-177" fmla="*/ 3210821 w 9394827"/>
                <a:gd name="connsiteY4-178" fmla="*/ 43543 h 2293854"/>
                <a:gd name="connsiteX5-179" fmla="*/ 5562136 w 9394827"/>
                <a:gd name="connsiteY5-180" fmla="*/ 87086 h 2293854"/>
                <a:gd name="connsiteX6-181" fmla="*/ 7202250 w 9394827"/>
                <a:gd name="connsiteY6-182" fmla="*/ 72572 h 2293854"/>
                <a:gd name="connsiteX7-183" fmla="*/ 8435964 w 9394827"/>
                <a:gd name="connsiteY7-184" fmla="*/ 130629 h 2293854"/>
                <a:gd name="connsiteX8-185" fmla="*/ 9248764 w 9394827"/>
                <a:gd name="connsiteY8-186" fmla="*/ 174172 h 2293854"/>
                <a:gd name="connsiteX9-187" fmla="*/ 9379393 w 9394827"/>
                <a:gd name="connsiteY9-188" fmla="*/ 638629 h 2293854"/>
                <a:gd name="connsiteX10-189" fmla="*/ 9379393 w 9394827"/>
                <a:gd name="connsiteY10-190" fmla="*/ 1480458 h 2293854"/>
                <a:gd name="connsiteX11-191" fmla="*/ 9263278 w 9394827"/>
                <a:gd name="connsiteY11-192" fmla="*/ 1930400 h 2293854"/>
                <a:gd name="connsiteX12-193" fmla="*/ 8900421 w 9394827"/>
                <a:gd name="connsiteY12-194" fmla="*/ 2191658 h 2293854"/>
                <a:gd name="connsiteX13-195" fmla="*/ 7405450 w 9394827"/>
                <a:gd name="connsiteY13-196" fmla="*/ 2293258 h 2293854"/>
                <a:gd name="connsiteX14-197" fmla="*/ 6142707 w 9394827"/>
                <a:gd name="connsiteY14-198" fmla="*/ 2191658 h 2293854"/>
                <a:gd name="connsiteX15-199" fmla="*/ 4865450 w 9394827"/>
                <a:gd name="connsiteY15-200" fmla="*/ 2293258 h 2293854"/>
                <a:gd name="connsiteX16-201" fmla="*/ 2935050 w 9394827"/>
                <a:gd name="connsiteY16-202" fmla="*/ 2133600 h 2293854"/>
                <a:gd name="connsiteX17-203" fmla="*/ 1164307 w 9394827"/>
                <a:gd name="connsiteY17-204" fmla="*/ 2206172 h 2293854"/>
                <a:gd name="connsiteX18-205" fmla="*/ 249907 w 9394827"/>
                <a:gd name="connsiteY18-206" fmla="*/ 2191658 h 2293854"/>
                <a:gd name="connsiteX19-207" fmla="*/ 162821 w 9394827"/>
                <a:gd name="connsiteY19-208" fmla="*/ 1828800 h 2293854"/>
                <a:gd name="connsiteX20-209" fmla="*/ 104764 w 9394827"/>
                <a:gd name="connsiteY20-210" fmla="*/ 1393372 h 2293854"/>
                <a:gd name="connsiteX0-211" fmla="*/ 104764 w 9394827"/>
                <a:gd name="connsiteY0-212" fmla="*/ 1407886 h 2308368"/>
                <a:gd name="connsiteX1-213" fmla="*/ 3165 w 9394827"/>
                <a:gd name="connsiteY1-214" fmla="*/ 638628 h 2308368"/>
                <a:gd name="connsiteX2-215" fmla="*/ 235393 w 9394827"/>
                <a:gd name="connsiteY2-216" fmla="*/ 145143 h 2308368"/>
                <a:gd name="connsiteX3-217" fmla="*/ 1411050 w 9394827"/>
                <a:gd name="connsiteY3-218" fmla="*/ 14514 h 2308368"/>
                <a:gd name="connsiteX4-219" fmla="*/ 3210821 w 9394827"/>
                <a:gd name="connsiteY4-220" fmla="*/ 58057 h 2308368"/>
                <a:gd name="connsiteX5-221" fmla="*/ 5591164 w 9394827"/>
                <a:gd name="connsiteY5-222" fmla="*/ 0 h 2308368"/>
                <a:gd name="connsiteX6-223" fmla="*/ 7202250 w 9394827"/>
                <a:gd name="connsiteY6-224" fmla="*/ 87086 h 2308368"/>
                <a:gd name="connsiteX7-225" fmla="*/ 8435964 w 9394827"/>
                <a:gd name="connsiteY7-226" fmla="*/ 145143 h 2308368"/>
                <a:gd name="connsiteX8-227" fmla="*/ 9248764 w 9394827"/>
                <a:gd name="connsiteY8-228" fmla="*/ 188686 h 2308368"/>
                <a:gd name="connsiteX9-229" fmla="*/ 9379393 w 9394827"/>
                <a:gd name="connsiteY9-230" fmla="*/ 653143 h 2308368"/>
                <a:gd name="connsiteX10-231" fmla="*/ 9379393 w 9394827"/>
                <a:gd name="connsiteY10-232" fmla="*/ 1494972 h 2308368"/>
                <a:gd name="connsiteX11-233" fmla="*/ 9263278 w 9394827"/>
                <a:gd name="connsiteY11-234" fmla="*/ 1944914 h 2308368"/>
                <a:gd name="connsiteX12-235" fmla="*/ 8900421 w 9394827"/>
                <a:gd name="connsiteY12-236" fmla="*/ 2206172 h 2308368"/>
                <a:gd name="connsiteX13-237" fmla="*/ 7405450 w 9394827"/>
                <a:gd name="connsiteY13-238" fmla="*/ 2307772 h 2308368"/>
                <a:gd name="connsiteX14-239" fmla="*/ 6142707 w 9394827"/>
                <a:gd name="connsiteY14-240" fmla="*/ 2206172 h 2308368"/>
                <a:gd name="connsiteX15-241" fmla="*/ 4865450 w 9394827"/>
                <a:gd name="connsiteY15-242" fmla="*/ 2307772 h 2308368"/>
                <a:gd name="connsiteX16-243" fmla="*/ 2935050 w 9394827"/>
                <a:gd name="connsiteY16-244" fmla="*/ 2148114 h 2308368"/>
                <a:gd name="connsiteX17-245" fmla="*/ 1164307 w 9394827"/>
                <a:gd name="connsiteY17-246" fmla="*/ 2220686 h 2308368"/>
                <a:gd name="connsiteX18-247" fmla="*/ 249907 w 9394827"/>
                <a:gd name="connsiteY18-248" fmla="*/ 2206172 h 2308368"/>
                <a:gd name="connsiteX19-249" fmla="*/ 162821 w 9394827"/>
                <a:gd name="connsiteY19-250" fmla="*/ 1843314 h 2308368"/>
                <a:gd name="connsiteX20-251" fmla="*/ 104764 w 9394827"/>
                <a:gd name="connsiteY20-252" fmla="*/ 1407886 h 2308368"/>
                <a:gd name="connsiteX0-253" fmla="*/ 104764 w 9394827"/>
                <a:gd name="connsiteY0-254" fmla="*/ 1422400 h 2322882"/>
                <a:gd name="connsiteX1-255" fmla="*/ 3165 w 9394827"/>
                <a:gd name="connsiteY1-256" fmla="*/ 653142 h 2322882"/>
                <a:gd name="connsiteX2-257" fmla="*/ 235393 w 9394827"/>
                <a:gd name="connsiteY2-258" fmla="*/ 159657 h 2322882"/>
                <a:gd name="connsiteX3-259" fmla="*/ 1411050 w 9394827"/>
                <a:gd name="connsiteY3-260" fmla="*/ 29028 h 2322882"/>
                <a:gd name="connsiteX4-261" fmla="*/ 3210821 w 9394827"/>
                <a:gd name="connsiteY4-262" fmla="*/ 72571 h 2322882"/>
                <a:gd name="connsiteX5-263" fmla="*/ 5591164 w 9394827"/>
                <a:gd name="connsiteY5-264" fmla="*/ 14514 h 2322882"/>
                <a:gd name="connsiteX6-265" fmla="*/ 7202250 w 9394827"/>
                <a:gd name="connsiteY6-266" fmla="*/ 101600 h 2322882"/>
                <a:gd name="connsiteX7-267" fmla="*/ 8508536 w 9394827"/>
                <a:gd name="connsiteY7-268" fmla="*/ 0 h 2322882"/>
                <a:gd name="connsiteX8-269" fmla="*/ 9248764 w 9394827"/>
                <a:gd name="connsiteY8-270" fmla="*/ 203200 h 2322882"/>
                <a:gd name="connsiteX9-271" fmla="*/ 9379393 w 9394827"/>
                <a:gd name="connsiteY9-272" fmla="*/ 667657 h 2322882"/>
                <a:gd name="connsiteX10-273" fmla="*/ 9379393 w 9394827"/>
                <a:gd name="connsiteY10-274" fmla="*/ 1509486 h 2322882"/>
                <a:gd name="connsiteX11-275" fmla="*/ 9263278 w 9394827"/>
                <a:gd name="connsiteY11-276" fmla="*/ 1959428 h 2322882"/>
                <a:gd name="connsiteX12-277" fmla="*/ 8900421 w 9394827"/>
                <a:gd name="connsiteY12-278" fmla="*/ 2220686 h 2322882"/>
                <a:gd name="connsiteX13-279" fmla="*/ 7405450 w 9394827"/>
                <a:gd name="connsiteY13-280" fmla="*/ 2322286 h 2322882"/>
                <a:gd name="connsiteX14-281" fmla="*/ 6142707 w 9394827"/>
                <a:gd name="connsiteY14-282" fmla="*/ 2220686 h 2322882"/>
                <a:gd name="connsiteX15-283" fmla="*/ 4865450 w 9394827"/>
                <a:gd name="connsiteY15-284" fmla="*/ 2322286 h 2322882"/>
                <a:gd name="connsiteX16-285" fmla="*/ 2935050 w 9394827"/>
                <a:gd name="connsiteY16-286" fmla="*/ 2162628 h 2322882"/>
                <a:gd name="connsiteX17-287" fmla="*/ 1164307 w 9394827"/>
                <a:gd name="connsiteY17-288" fmla="*/ 2235200 h 2322882"/>
                <a:gd name="connsiteX18-289" fmla="*/ 249907 w 9394827"/>
                <a:gd name="connsiteY18-290" fmla="*/ 2220686 h 2322882"/>
                <a:gd name="connsiteX19-291" fmla="*/ 162821 w 9394827"/>
                <a:gd name="connsiteY19-292" fmla="*/ 1857828 h 2322882"/>
                <a:gd name="connsiteX20-293" fmla="*/ 104764 w 9394827"/>
                <a:gd name="connsiteY20-294" fmla="*/ 1422400 h 232288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9" name="任意多边形 4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-1" fmla="*/ 59709 w 9349772"/>
                <a:gd name="connsiteY0-2" fmla="*/ 1397815 h 2298297"/>
                <a:gd name="connsiteX1-3" fmla="*/ 45195 w 9349772"/>
                <a:gd name="connsiteY1-4" fmla="*/ 410843 h 2298297"/>
                <a:gd name="connsiteX2-5" fmla="*/ 683823 w 9349772"/>
                <a:gd name="connsiteY2-6" fmla="*/ 178615 h 2298297"/>
                <a:gd name="connsiteX3-7" fmla="*/ 1365995 w 9349772"/>
                <a:gd name="connsiteY3-8" fmla="*/ 4443 h 2298297"/>
                <a:gd name="connsiteX4-9" fmla="*/ 3165766 w 9349772"/>
                <a:gd name="connsiteY4-10" fmla="*/ 47986 h 2298297"/>
                <a:gd name="connsiteX5-11" fmla="*/ 5517081 w 9349772"/>
                <a:gd name="connsiteY5-12" fmla="*/ 91529 h 2298297"/>
                <a:gd name="connsiteX6-13" fmla="*/ 7157195 w 9349772"/>
                <a:gd name="connsiteY6-14" fmla="*/ 77015 h 2298297"/>
                <a:gd name="connsiteX7-15" fmla="*/ 8390909 w 9349772"/>
                <a:gd name="connsiteY7-16" fmla="*/ 135072 h 2298297"/>
                <a:gd name="connsiteX8-17" fmla="*/ 9203709 w 9349772"/>
                <a:gd name="connsiteY8-18" fmla="*/ 178615 h 2298297"/>
                <a:gd name="connsiteX9-19" fmla="*/ 9334338 w 9349772"/>
                <a:gd name="connsiteY9-20" fmla="*/ 643072 h 2298297"/>
                <a:gd name="connsiteX10-21" fmla="*/ 9334338 w 9349772"/>
                <a:gd name="connsiteY10-22" fmla="*/ 1484901 h 2298297"/>
                <a:gd name="connsiteX11-23" fmla="*/ 9218223 w 9349772"/>
                <a:gd name="connsiteY11-24" fmla="*/ 1934843 h 2298297"/>
                <a:gd name="connsiteX12-25" fmla="*/ 8855366 w 9349772"/>
                <a:gd name="connsiteY12-26" fmla="*/ 2196101 h 2298297"/>
                <a:gd name="connsiteX13-27" fmla="*/ 7360395 w 9349772"/>
                <a:gd name="connsiteY13-28" fmla="*/ 2297701 h 2298297"/>
                <a:gd name="connsiteX14-29" fmla="*/ 6097652 w 9349772"/>
                <a:gd name="connsiteY14-30" fmla="*/ 2196101 h 2298297"/>
                <a:gd name="connsiteX15-31" fmla="*/ 4820395 w 9349772"/>
                <a:gd name="connsiteY15-32" fmla="*/ 2297701 h 2298297"/>
                <a:gd name="connsiteX16-33" fmla="*/ 2889995 w 9349772"/>
                <a:gd name="connsiteY16-34" fmla="*/ 2138043 h 2298297"/>
                <a:gd name="connsiteX17-35" fmla="*/ 1119252 w 9349772"/>
                <a:gd name="connsiteY17-36" fmla="*/ 2210615 h 2298297"/>
                <a:gd name="connsiteX18-37" fmla="*/ 204852 w 9349772"/>
                <a:gd name="connsiteY18-38" fmla="*/ 2196101 h 2298297"/>
                <a:gd name="connsiteX19-39" fmla="*/ 117766 w 9349772"/>
                <a:gd name="connsiteY19-40" fmla="*/ 1833243 h 2298297"/>
                <a:gd name="connsiteX20-41" fmla="*/ 59709 w 9349772"/>
                <a:gd name="connsiteY20-42" fmla="*/ 1397815 h 2298297"/>
                <a:gd name="connsiteX0-43" fmla="*/ 24725 w 9314788"/>
                <a:gd name="connsiteY0-44" fmla="*/ 1405232 h 2305714"/>
                <a:gd name="connsiteX1-45" fmla="*/ 10211 w 9314788"/>
                <a:gd name="connsiteY1-46" fmla="*/ 418260 h 2305714"/>
                <a:gd name="connsiteX2-47" fmla="*/ 140839 w 9314788"/>
                <a:gd name="connsiteY2-48" fmla="*/ 40889 h 2305714"/>
                <a:gd name="connsiteX3-49" fmla="*/ 1331011 w 9314788"/>
                <a:gd name="connsiteY3-50" fmla="*/ 11860 h 2305714"/>
                <a:gd name="connsiteX4-51" fmla="*/ 3130782 w 9314788"/>
                <a:gd name="connsiteY4-52" fmla="*/ 55403 h 2305714"/>
                <a:gd name="connsiteX5-53" fmla="*/ 5482097 w 9314788"/>
                <a:gd name="connsiteY5-54" fmla="*/ 98946 h 2305714"/>
                <a:gd name="connsiteX6-55" fmla="*/ 7122211 w 9314788"/>
                <a:gd name="connsiteY6-56" fmla="*/ 84432 h 2305714"/>
                <a:gd name="connsiteX7-57" fmla="*/ 8355925 w 9314788"/>
                <a:gd name="connsiteY7-58" fmla="*/ 142489 h 2305714"/>
                <a:gd name="connsiteX8-59" fmla="*/ 9168725 w 9314788"/>
                <a:gd name="connsiteY8-60" fmla="*/ 186032 h 2305714"/>
                <a:gd name="connsiteX9-61" fmla="*/ 9299354 w 9314788"/>
                <a:gd name="connsiteY9-62" fmla="*/ 650489 h 2305714"/>
                <a:gd name="connsiteX10-63" fmla="*/ 9299354 w 9314788"/>
                <a:gd name="connsiteY10-64" fmla="*/ 1492318 h 2305714"/>
                <a:gd name="connsiteX11-65" fmla="*/ 9183239 w 9314788"/>
                <a:gd name="connsiteY11-66" fmla="*/ 1942260 h 2305714"/>
                <a:gd name="connsiteX12-67" fmla="*/ 8820382 w 9314788"/>
                <a:gd name="connsiteY12-68" fmla="*/ 2203518 h 2305714"/>
                <a:gd name="connsiteX13-69" fmla="*/ 7325411 w 9314788"/>
                <a:gd name="connsiteY13-70" fmla="*/ 2305118 h 2305714"/>
                <a:gd name="connsiteX14-71" fmla="*/ 6062668 w 9314788"/>
                <a:gd name="connsiteY14-72" fmla="*/ 2203518 h 2305714"/>
                <a:gd name="connsiteX15-73" fmla="*/ 4785411 w 9314788"/>
                <a:gd name="connsiteY15-74" fmla="*/ 2305118 h 2305714"/>
                <a:gd name="connsiteX16-75" fmla="*/ 2855011 w 9314788"/>
                <a:gd name="connsiteY16-76" fmla="*/ 2145460 h 2305714"/>
                <a:gd name="connsiteX17-77" fmla="*/ 1084268 w 9314788"/>
                <a:gd name="connsiteY17-78" fmla="*/ 2218032 h 2305714"/>
                <a:gd name="connsiteX18-79" fmla="*/ 169868 w 9314788"/>
                <a:gd name="connsiteY18-80" fmla="*/ 2203518 h 2305714"/>
                <a:gd name="connsiteX19-81" fmla="*/ 82782 w 9314788"/>
                <a:gd name="connsiteY19-82" fmla="*/ 1840660 h 2305714"/>
                <a:gd name="connsiteX20-83" fmla="*/ 24725 w 9314788"/>
                <a:gd name="connsiteY20-84" fmla="*/ 1405232 h 2305714"/>
                <a:gd name="connsiteX0-85" fmla="*/ 118449 w 9408512"/>
                <a:gd name="connsiteY0-86" fmla="*/ 1410096 h 2310578"/>
                <a:gd name="connsiteX1-87" fmla="*/ 2335 w 9408512"/>
                <a:gd name="connsiteY1-88" fmla="*/ 495695 h 2310578"/>
                <a:gd name="connsiteX2-89" fmla="*/ 234563 w 9408512"/>
                <a:gd name="connsiteY2-90" fmla="*/ 45753 h 2310578"/>
                <a:gd name="connsiteX3-91" fmla="*/ 1424735 w 9408512"/>
                <a:gd name="connsiteY3-92" fmla="*/ 16724 h 2310578"/>
                <a:gd name="connsiteX4-93" fmla="*/ 3224506 w 9408512"/>
                <a:gd name="connsiteY4-94" fmla="*/ 60267 h 2310578"/>
                <a:gd name="connsiteX5-95" fmla="*/ 5575821 w 9408512"/>
                <a:gd name="connsiteY5-96" fmla="*/ 103810 h 2310578"/>
                <a:gd name="connsiteX6-97" fmla="*/ 7215935 w 9408512"/>
                <a:gd name="connsiteY6-98" fmla="*/ 89296 h 2310578"/>
                <a:gd name="connsiteX7-99" fmla="*/ 8449649 w 9408512"/>
                <a:gd name="connsiteY7-100" fmla="*/ 147353 h 2310578"/>
                <a:gd name="connsiteX8-101" fmla="*/ 9262449 w 9408512"/>
                <a:gd name="connsiteY8-102" fmla="*/ 190896 h 2310578"/>
                <a:gd name="connsiteX9-103" fmla="*/ 9393078 w 9408512"/>
                <a:gd name="connsiteY9-104" fmla="*/ 655353 h 2310578"/>
                <a:gd name="connsiteX10-105" fmla="*/ 9393078 w 9408512"/>
                <a:gd name="connsiteY10-106" fmla="*/ 1497182 h 2310578"/>
                <a:gd name="connsiteX11-107" fmla="*/ 9276963 w 9408512"/>
                <a:gd name="connsiteY11-108" fmla="*/ 1947124 h 2310578"/>
                <a:gd name="connsiteX12-109" fmla="*/ 8914106 w 9408512"/>
                <a:gd name="connsiteY12-110" fmla="*/ 2208382 h 2310578"/>
                <a:gd name="connsiteX13-111" fmla="*/ 7419135 w 9408512"/>
                <a:gd name="connsiteY13-112" fmla="*/ 2309982 h 2310578"/>
                <a:gd name="connsiteX14-113" fmla="*/ 6156392 w 9408512"/>
                <a:gd name="connsiteY14-114" fmla="*/ 2208382 h 2310578"/>
                <a:gd name="connsiteX15-115" fmla="*/ 4879135 w 9408512"/>
                <a:gd name="connsiteY15-116" fmla="*/ 2309982 h 2310578"/>
                <a:gd name="connsiteX16-117" fmla="*/ 2948735 w 9408512"/>
                <a:gd name="connsiteY16-118" fmla="*/ 2150324 h 2310578"/>
                <a:gd name="connsiteX17-119" fmla="*/ 1177992 w 9408512"/>
                <a:gd name="connsiteY17-120" fmla="*/ 2222896 h 2310578"/>
                <a:gd name="connsiteX18-121" fmla="*/ 263592 w 9408512"/>
                <a:gd name="connsiteY18-122" fmla="*/ 2208382 h 2310578"/>
                <a:gd name="connsiteX19-123" fmla="*/ 176506 w 9408512"/>
                <a:gd name="connsiteY19-124" fmla="*/ 1845524 h 2310578"/>
                <a:gd name="connsiteX20-125" fmla="*/ 118449 w 9408512"/>
                <a:gd name="connsiteY20-126" fmla="*/ 1410096 h 2310578"/>
                <a:gd name="connsiteX0-127" fmla="*/ 118971 w 9409034"/>
                <a:gd name="connsiteY0-128" fmla="*/ 1393372 h 2293854"/>
                <a:gd name="connsiteX1-129" fmla="*/ 2857 w 9409034"/>
                <a:gd name="connsiteY1-130" fmla="*/ 478971 h 2293854"/>
                <a:gd name="connsiteX2-131" fmla="*/ 249600 w 9409034"/>
                <a:gd name="connsiteY2-132" fmla="*/ 130629 h 2293854"/>
                <a:gd name="connsiteX3-133" fmla="*/ 1425257 w 9409034"/>
                <a:gd name="connsiteY3-134" fmla="*/ 0 h 2293854"/>
                <a:gd name="connsiteX4-135" fmla="*/ 3225028 w 9409034"/>
                <a:gd name="connsiteY4-136" fmla="*/ 43543 h 2293854"/>
                <a:gd name="connsiteX5-137" fmla="*/ 5576343 w 9409034"/>
                <a:gd name="connsiteY5-138" fmla="*/ 87086 h 2293854"/>
                <a:gd name="connsiteX6-139" fmla="*/ 7216457 w 9409034"/>
                <a:gd name="connsiteY6-140" fmla="*/ 72572 h 2293854"/>
                <a:gd name="connsiteX7-141" fmla="*/ 8450171 w 9409034"/>
                <a:gd name="connsiteY7-142" fmla="*/ 130629 h 2293854"/>
                <a:gd name="connsiteX8-143" fmla="*/ 9262971 w 9409034"/>
                <a:gd name="connsiteY8-144" fmla="*/ 174172 h 2293854"/>
                <a:gd name="connsiteX9-145" fmla="*/ 9393600 w 9409034"/>
                <a:gd name="connsiteY9-146" fmla="*/ 638629 h 2293854"/>
                <a:gd name="connsiteX10-147" fmla="*/ 9393600 w 9409034"/>
                <a:gd name="connsiteY10-148" fmla="*/ 1480458 h 2293854"/>
                <a:gd name="connsiteX11-149" fmla="*/ 9277485 w 9409034"/>
                <a:gd name="connsiteY11-150" fmla="*/ 1930400 h 2293854"/>
                <a:gd name="connsiteX12-151" fmla="*/ 8914628 w 9409034"/>
                <a:gd name="connsiteY12-152" fmla="*/ 2191658 h 2293854"/>
                <a:gd name="connsiteX13-153" fmla="*/ 7419657 w 9409034"/>
                <a:gd name="connsiteY13-154" fmla="*/ 2293258 h 2293854"/>
                <a:gd name="connsiteX14-155" fmla="*/ 6156914 w 9409034"/>
                <a:gd name="connsiteY14-156" fmla="*/ 2191658 h 2293854"/>
                <a:gd name="connsiteX15-157" fmla="*/ 4879657 w 9409034"/>
                <a:gd name="connsiteY15-158" fmla="*/ 2293258 h 2293854"/>
                <a:gd name="connsiteX16-159" fmla="*/ 2949257 w 9409034"/>
                <a:gd name="connsiteY16-160" fmla="*/ 2133600 h 2293854"/>
                <a:gd name="connsiteX17-161" fmla="*/ 1178514 w 9409034"/>
                <a:gd name="connsiteY17-162" fmla="*/ 2206172 h 2293854"/>
                <a:gd name="connsiteX18-163" fmla="*/ 264114 w 9409034"/>
                <a:gd name="connsiteY18-164" fmla="*/ 2191658 h 2293854"/>
                <a:gd name="connsiteX19-165" fmla="*/ 177028 w 9409034"/>
                <a:gd name="connsiteY19-166" fmla="*/ 1828800 h 2293854"/>
                <a:gd name="connsiteX20-167" fmla="*/ 118971 w 9409034"/>
                <a:gd name="connsiteY20-168" fmla="*/ 1393372 h 2293854"/>
                <a:gd name="connsiteX0-169" fmla="*/ 104764 w 9394827"/>
                <a:gd name="connsiteY0-170" fmla="*/ 1393372 h 2293854"/>
                <a:gd name="connsiteX1-171" fmla="*/ 3165 w 9394827"/>
                <a:gd name="connsiteY1-172" fmla="*/ 624114 h 2293854"/>
                <a:gd name="connsiteX2-173" fmla="*/ 235393 w 9394827"/>
                <a:gd name="connsiteY2-174" fmla="*/ 130629 h 2293854"/>
                <a:gd name="connsiteX3-175" fmla="*/ 1411050 w 9394827"/>
                <a:gd name="connsiteY3-176" fmla="*/ 0 h 2293854"/>
                <a:gd name="connsiteX4-177" fmla="*/ 3210821 w 9394827"/>
                <a:gd name="connsiteY4-178" fmla="*/ 43543 h 2293854"/>
                <a:gd name="connsiteX5-179" fmla="*/ 5562136 w 9394827"/>
                <a:gd name="connsiteY5-180" fmla="*/ 87086 h 2293854"/>
                <a:gd name="connsiteX6-181" fmla="*/ 7202250 w 9394827"/>
                <a:gd name="connsiteY6-182" fmla="*/ 72572 h 2293854"/>
                <a:gd name="connsiteX7-183" fmla="*/ 8435964 w 9394827"/>
                <a:gd name="connsiteY7-184" fmla="*/ 130629 h 2293854"/>
                <a:gd name="connsiteX8-185" fmla="*/ 9248764 w 9394827"/>
                <a:gd name="connsiteY8-186" fmla="*/ 174172 h 2293854"/>
                <a:gd name="connsiteX9-187" fmla="*/ 9379393 w 9394827"/>
                <a:gd name="connsiteY9-188" fmla="*/ 638629 h 2293854"/>
                <a:gd name="connsiteX10-189" fmla="*/ 9379393 w 9394827"/>
                <a:gd name="connsiteY10-190" fmla="*/ 1480458 h 2293854"/>
                <a:gd name="connsiteX11-191" fmla="*/ 9263278 w 9394827"/>
                <a:gd name="connsiteY11-192" fmla="*/ 1930400 h 2293854"/>
                <a:gd name="connsiteX12-193" fmla="*/ 8900421 w 9394827"/>
                <a:gd name="connsiteY12-194" fmla="*/ 2191658 h 2293854"/>
                <a:gd name="connsiteX13-195" fmla="*/ 7405450 w 9394827"/>
                <a:gd name="connsiteY13-196" fmla="*/ 2293258 h 2293854"/>
                <a:gd name="connsiteX14-197" fmla="*/ 6142707 w 9394827"/>
                <a:gd name="connsiteY14-198" fmla="*/ 2191658 h 2293854"/>
                <a:gd name="connsiteX15-199" fmla="*/ 4865450 w 9394827"/>
                <a:gd name="connsiteY15-200" fmla="*/ 2293258 h 2293854"/>
                <a:gd name="connsiteX16-201" fmla="*/ 2935050 w 9394827"/>
                <a:gd name="connsiteY16-202" fmla="*/ 2133600 h 2293854"/>
                <a:gd name="connsiteX17-203" fmla="*/ 1164307 w 9394827"/>
                <a:gd name="connsiteY17-204" fmla="*/ 2206172 h 2293854"/>
                <a:gd name="connsiteX18-205" fmla="*/ 249907 w 9394827"/>
                <a:gd name="connsiteY18-206" fmla="*/ 2191658 h 2293854"/>
                <a:gd name="connsiteX19-207" fmla="*/ 162821 w 9394827"/>
                <a:gd name="connsiteY19-208" fmla="*/ 1828800 h 2293854"/>
                <a:gd name="connsiteX20-209" fmla="*/ 104764 w 9394827"/>
                <a:gd name="connsiteY20-210" fmla="*/ 1393372 h 2293854"/>
                <a:gd name="connsiteX0-211" fmla="*/ 104764 w 9394827"/>
                <a:gd name="connsiteY0-212" fmla="*/ 1407886 h 2308368"/>
                <a:gd name="connsiteX1-213" fmla="*/ 3165 w 9394827"/>
                <a:gd name="connsiteY1-214" fmla="*/ 638628 h 2308368"/>
                <a:gd name="connsiteX2-215" fmla="*/ 235393 w 9394827"/>
                <a:gd name="connsiteY2-216" fmla="*/ 145143 h 2308368"/>
                <a:gd name="connsiteX3-217" fmla="*/ 1411050 w 9394827"/>
                <a:gd name="connsiteY3-218" fmla="*/ 14514 h 2308368"/>
                <a:gd name="connsiteX4-219" fmla="*/ 3210821 w 9394827"/>
                <a:gd name="connsiteY4-220" fmla="*/ 58057 h 2308368"/>
                <a:gd name="connsiteX5-221" fmla="*/ 5591164 w 9394827"/>
                <a:gd name="connsiteY5-222" fmla="*/ 0 h 2308368"/>
                <a:gd name="connsiteX6-223" fmla="*/ 7202250 w 9394827"/>
                <a:gd name="connsiteY6-224" fmla="*/ 87086 h 2308368"/>
                <a:gd name="connsiteX7-225" fmla="*/ 8435964 w 9394827"/>
                <a:gd name="connsiteY7-226" fmla="*/ 145143 h 2308368"/>
                <a:gd name="connsiteX8-227" fmla="*/ 9248764 w 9394827"/>
                <a:gd name="connsiteY8-228" fmla="*/ 188686 h 2308368"/>
                <a:gd name="connsiteX9-229" fmla="*/ 9379393 w 9394827"/>
                <a:gd name="connsiteY9-230" fmla="*/ 653143 h 2308368"/>
                <a:gd name="connsiteX10-231" fmla="*/ 9379393 w 9394827"/>
                <a:gd name="connsiteY10-232" fmla="*/ 1494972 h 2308368"/>
                <a:gd name="connsiteX11-233" fmla="*/ 9263278 w 9394827"/>
                <a:gd name="connsiteY11-234" fmla="*/ 1944914 h 2308368"/>
                <a:gd name="connsiteX12-235" fmla="*/ 8900421 w 9394827"/>
                <a:gd name="connsiteY12-236" fmla="*/ 2206172 h 2308368"/>
                <a:gd name="connsiteX13-237" fmla="*/ 7405450 w 9394827"/>
                <a:gd name="connsiteY13-238" fmla="*/ 2307772 h 2308368"/>
                <a:gd name="connsiteX14-239" fmla="*/ 6142707 w 9394827"/>
                <a:gd name="connsiteY14-240" fmla="*/ 2206172 h 2308368"/>
                <a:gd name="connsiteX15-241" fmla="*/ 4865450 w 9394827"/>
                <a:gd name="connsiteY15-242" fmla="*/ 2307772 h 2308368"/>
                <a:gd name="connsiteX16-243" fmla="*/ 2935050 w 9394827"/>
                <a:gd name="connsiteY16-244" fmla="*/ 2148114 h 2308368"/>
                <a:gd name="connsiteX17-245" fmla="*/ 1164307 w 9394827"/>
                <a:gd name="connsiteY17-246" fmla="*/ 2220686 h 2308368"/>
                <a:gd name="connsiteX18-247" fmla="*/ 249907 w 9394827"/>
                <a:gd name="connsiteY18-248" fmla="*/ 2206172 h 2308368"/>
                <a:gd name="connsiteX19-249" fmla="*/ 162821 w 9394827"/>
                <a:gd name="connsiteY19-250" fmla="*/ 1843314 h 2308368"/>
                <a:gd name="connsiteX20-251" fmla="*/ 104764 w 9394827"/>
                <a:gd name="connsiteY20-252" fmla="*/ 1407886 h 2308368"/>
                <a:gd name="connsiteX0-253" fmla="*/ 104764 w 9394827"/>
                <a:gd name="connsiteY0-254" fmla="*/ 1422400 h 2322882"/>
                <a:gd name="connsiteX1-255" fmla="*/ 3165 w 9394827"/>
                <a:gd name="connsiteY1-256" fmla="*/ 653142 h 2322882"/>
                <a:gd name="connsiteX2-257" fmla="*/ 235393 w 9394827"/>
                <a:gd name="connsiteY2-258" fmla="*/ 159657 h 2322882"/>
                <a:gd name="connsiteX3-259" fmla="*/ 1411050 w 9394827"/>
                <a:gd name="connsiteY3-260" fmla="*/ 29028 h 2322882"/>
                <a:gd name="connsiteX4-261" fmla="*/ 3210821 w 9394827"/>
                <a:gd name="connsiteY4-262" fmla="*/ 72571 h 2322882"/>
                <a:gd name="connsiteX5-263" fmla="*/ 5591164 w 9394827"/>
                <a:gd name="connsiteY5-264" fmla="*/ 14514 h 2322882"/>
                <a:gd name="connsiteX6-265" fmla="*/ 7202250 w 9394827"/>
                <a:gd name="connsiteY6-266" fmla="*/ 101600 h 2322882"/>
                <a:gd name="connsiteX7-267" fmla="*/ 8508536 w 9394827"/>
                <a:gd name="connsiteY7-268" fmla="*/ 0 h 2322882"/>
                <a:gd name="connsiteX8-269" fmla="*/ 9248764 w 9394827"/>
                <a:gd name="connsiteY8-270" fmla="*/ 203200 h 2322882"/>
                <a:gd name="connsiteX9-271" fmla="*/ 9379393 w 9394827"/>
                <a:gd name="connsiteY9-272" fmla="*/ 667657 h 2322882"/>
                <a:gd name="connsiteX10-273" fmla="*/ 9379393 w 9394827"/>
                <a:gd name="connsiteY10-274" fmla="*/ 1509486 h 2322882"/>
                <a:gd name="connsiteX11-275" fmla="*/ 9263278 w 9394827"/>
                <a:gd name="connsiteY11-276" fmla="*/ 1959428 h 2322882"/>
                <a:gd name="connsiteX12-277" fmla="*/ 8900421 w 9394827"/>
                <a:gd name="connsiteY12-278" fmla="*/ 2220686 h 2322882"/>
                <a:gd name="connsiteX13-279" fmla="*/ 7405450 w 9394827"/>
                <a:gd name="connsiteY13-280" fmla="*/ 2322286 h 2322882"/>
                <a:gd name="connsiteX14-281" fmla="*/ 6142707 w 9394827"/>
                <a:gd name="connsiteY14-282" fmla="*/ 2220686 h 2322882"/>
                <a:gd name="connsiteX15-283" fmla="*/ 4865450 w 9394827"/>
                <a:gd name="connsiteY15-284" fmla="*/ 2322286 h 2322882"/>
                <a:gd name="connsiteX16-285" fmla="*/ 2935050 w 9394827"/>
                <a:gd name="connsiteY16-286" fmla="*/ 2162628 h 2322882"/>
                <a:gd name="connsiteX17-287" fmla="*/ 1164307 w 9394827"/>
                <a:gd name="connsiteY17-288" fmla="*/ 2235200 h 2322882"/>
                <a:gd name="connsiteX18-289" fmla="*/ 249907 w 9394827"/>
                <a:gd name="connsiteY18-290" fmla="*/ 2220686 h 2322882"/>
                <a:gd name="connsiteX19-291" fmla="*/ 162821 w 9394827"/>
                <a:gd name="connsiteY19-292" fmla="*/ 1857828 h 2322882"/>
                <a:gd name="connsiteX20-293" fmla="*/ 104764 w 9394827"/>
                <a:gd name="connsiteY20-294" fmla="*/ 1422400 h 232288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10" name="文本框 5"/>
          <p:cNvSpPr txBox="1"/>
          <p:nvPr/>
        </p:nvSpPr>
        <p:spPr>
          <a:xfrm>
            <a:off x="4127162" y="2519674"/>
            <a:ext cx="4538536" cy="631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3200" b="1">
                <a:solidFill>
                  <a:schemeClr val="bg1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Thời gian trong truyện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sp>
        <p:nvSpPr>
          <p:cNvPr id="11" name="文本框 6"/>
          <p:cNvSpPr txBox="1"/>
          <p:nvPr/>
        </p:nvSpPr>
        <p:spPr>
          <a:xfrm>
            <a:off x="2399665" y="3805555"/>
            <a:ext cx="760222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------------, ----------------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191" y="1086746"/>
            <a:ext cx="3135617" cy="103666"/>
          </a:xfrm>
          <a:prstGeom prst="rect">
            <a:avLst/>
          </a:prstGeom>
        </p:spPr>
      </p:pic>
      <p:sp>
        <p:nvSpPr>
          <p:cNvPr id="3" name="文本框 21"/>
          <p:cNvSpPr txBox="1"/>
          <p:nvPr/>
        </p:nvSpPr>
        <p:spPr>
          <a:xfrm>
            <a:off x="4127162" y="342727"/>
            <a:ext cx="39376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Truyện ngụ ngôn</a:t>
            </a:r>
            <a:endParaRPr lang="en-US" altLang="zh-CN" sz="4000" b="1" dirty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3591560" y="3651250"/>
            <a:ext cx="174117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thời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điểm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5434965" y="3668395"/>
            <a:ext cx="224790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khoảnh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khắc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5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045" y="4798695"/>
            <a:ext cx="3195955" cy="204660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911"/>
            <a:ext cx="3724275" cy="1838325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flipH="1">
            <a:off x="1425575" y="530860"/>
            <a:ext cx="9827895" cy="5382260"/>
            <a:chOff x="-558688" y="0"/>
            <a:chExt cx="9107943" cy="685800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888" y="183658"/>
              <a:ext cx="8362298" cy="6579283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038" y="1666688"/>
            <a:ext cx="800100" cy="762000"/>
          </a:xfrm>
          <a:prstGeom prst="rect">
            <a:avLst/>
          </a:prstGeom>
        </p:spPr>
      </p:pic>
      <p:pic>
        <p:nvPicPr>
          <p:cNvPr id="20" name="图片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4822190"/>
            <a:ext cx="2490470" cy="2085340"/>
          </a:xfrm>
          <a:prstGeom prst="rect">
            <a:avLst/>
          </a:prstGeom>
        </p:spPr>
      </p:pic>
      <p:sp>
        <p:nvSpPr>
          <p:cNvPr id="3077" name="Text Box 4"/>
          <p:cNvSpPr txBox="1"/>
          <p:nvPr/>
        </p:nvSpPr>
        <p:spPr>
          <a:xfrm>
            <a:off x="4778829" y="1283335"/>
            <a:ext cx="3018336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13,14</a:t>
            </a:r>
            <a:endParaRPr sz="4800" b="1" i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7" name="WordArt 9"/>
          <p:cNvSpPr>
            <a:spLocks noTextEdit="1"/>
          </p:cNvSpPr>
          <p:nvPr/>
        </p:nvSpPr>
        <p:spPr>
          <a:xfrm>
            <a:off x="3010535" y="3031490"/>
            <a:ext cx="6702425" cy="1041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en-US" sz="3600" b="1" dirty="0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7030A0"/>
                </a:solidFill>
                <a:latin typeface="Verdana" panose="020B0604030504040204" charset="0"/>
                <a:ea typeface="Verdana" panose="020B0604030504040204" charset="0"/>
              </a:rPr>
              <a:t>NHỮNG CÁI NHÌN HẠN HẸP</a:t>
            </a:r>
          </a:p>
        </p:txBody>
      </p:sp>
      <p:sp>
        <p:nvSpPr>
          <p:cNvPr id="2" name="Text Box 4"/>
          <p:cNvSpPr txBox="1"/>
          <p:nvPr/>
        </p:nvSpPr>
        <p:spPr>
          <a:xfrm>
            <a:off x="4309745" y="2113280"/>
            <a:ext cx="357187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Văn bản 1,2</a:t>
            </a:r>
            <a:endParaRPr sz="4800" b="1" i="1" dirty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093" y="4195258"/>
            <a:ext cx="800100" cy="762000"/>
          </a:xfrm>
          <a:prstGeom prst="rect">
            <a:avLst/>
          </a:prstGeom>
        </p:spPr>
      </p:pic>
    </p:spTree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950" y="3667760"/>
            <a:ext cx="5214620" cy="333946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911"/>
            <a:ext cx="3724275" cy="1838325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flipH="1">
            <a:off x="1154430" y="914400"/>
            <a:ext cx="9154795" cy="4777740"/>
            <a:chOff x="-558688" y="0"/>
            <a:chExt cx="9107943" cy="685800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923" y="1347283"/>
            <a:ext cx="800100" cy="762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63" y="4978400"/>
            <a:ext cx="2224562" cy="1881022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1666240" y="2199005"/>
            <a:ext cx="784034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Hoạt động</a:t>
            </a:r>
          </a:p>
          <a:p>
            <a:pPr algn="ctr"/>
            <a:r>
              <a:rPr lang="en-US" altLang="zh-CN" sz="60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LUYỆN TẬP</a:t>
            </a:r>
          </a:p>
        </p:txBody>
      </p:sp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8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Custom 2">
            <a:hlinkClick r:id="rId3" action="ppaction://hlinksldjump" highlightClick="1"/>
          </p:cNvPr>
          <p:cNvSpPr/>
          <p:nvPr/>
        </p:nvSpPr>
        <p:spPr>
          <a:xfrm>
            <a:off x="990600" y="5334000"/>
            <a:ext cx="2387694" cy="914400"/>
          </a:xfrm>
          <a:custGeom>
            <a:avLst/>
            <a:gdLst>
              <a:gd name="connsiteX0" fmla="*/ 0 w 2133600"/>
              <a:gd name="connsiteY0" fmla="*/ 0 h 914400"/>
              <a:gd name="connsiteX1" fmla="*/ 2133600 w 2133600"/>
              <a:gd name="connsiteY1" fmla="*/ 0 h 914400"/>
              <a:gd name="connsiteX2" fmla="*/ 2133600 w 2133600"/>
              <a:gd name="connsiteY2" fmla="*/ 914400 h 914400"/>
              <a:gd name="connsiteX3" fmla="*/ 0 w 2133600"/>
              <a:gd name="connsiteY3" fmla="*/ 914400 h 914400"/>
              <a:gd name="connsiteX4" fmla="*/ 0 w 2133600"/>
              <a:gd name="connsiteY4" fmla="*/ 0 h 914400"/>
              <a:gd name="connsiteX0-1" fmla="*/ 0 w 2684929"/>
              <a:gd name="connsiteY0-2" fmla="*/ 0 h 914400"/>
              <a:gd name="connsiteX1-3" fmla="*/ 2133600 w 2684929"/>
              <a:gd name="connsiteY1-4" fmla="*/ 0 h 914400"/>
              <a:gd name="connsiteX2-5" fmla="*/ 2684929 w 2684929"/>
              <a:gd name="connsiteY2-6" fmla="*/ 578224 h 914400"/>
              <a:gd name="connsiteX3-7" fmla="*/ 2133600 w 2684929"/>
              <a:gd name="connsiteY3-8" fmla="*/ 914400 h 914400"/>
              <a:gd name="connsiteX4-9" fmla="*/ 0 w 2684929"/>
              <a:gd name="connsiteY4-10" fmla="*/ 914400 h 914400"/>
              <a:gd name="connsiteX5" fmla="*/ 0 w 2684929"/>
              <a:gd name="connsiteY5" fmla="*/ 0 h 914400"/>
              <a:gd name="connsiteX0-11" fmla="*/ 4 w 2684933"/>
              <a:gd name="connsiteY0-12" fmla="*/ 0 h 914400"/>
              <a:gd name="connsiteX1-13" fmla="*/ 2133604 w 2684933"/>
              <a:gd name="connsiteY1-14" fmla="*/ 0 h 914400"/>
              <a:gd name="connsiteX2-15" fmla="*/ 2684933 w 2684933"/>
              <a:gd name="connsiteY2-16" fmla="*/ 578224 h 914400"/>
              <a:gd name="connsiteX3-17" fmla="*/ 2133604 w 2684933"/>
              <a:gd name="connsiteY3-18" fmla="*/ 914400 h 914400"/>
              <a:gd name="connsiteX4-19" fmla="*/ 4 w 2684933"/>
              <a:gd name="connsiteY4-20" fmla="*/ 914400 h 914400"/>
              <a:gd name="connsiteX5-21" fmla="*/ 345145 w 2684933"/>
              <a:gd name="connsiteY5-22" fmla="*/ 389965 h 914400"/>
              <a:gd name="connsiteX6" fmla="*/ 4 w 2684933"/>
              <a:gd name="connsiteY6" fmla="*/ 0 h 914400"/>
              <a:gd name="connsiteX0-23" fmla="*/ 4 w 2684933"/>
              <a:gd name="connsiteY0-24" fmla="*/ 0 h 914400"/>
              <a:gd name="connsiteX1-25" fmla="*/ 2133604 w 2684933"/>
              <a:gd name="connsiteY1-26" fmla="*/ 0 h 914400"/>
              <a:gd name="connsiteX2-27" fmla="*/ 2684933 w 2684933"/>
              <a:gd name="connsiteY2-28" fmla="*/ 578224 h 914400"/>
              <a:gd name="connsiteX3-29" fmla="*/ 2133604 w 2684933"/>
              <a:gd name="connsiteY3-30" fmla="*/ 914400 h 914400"/>
              <a:gd name="connsiteX4-31" fmla="*/ 4 w 2684933"/>
              <a:gd name="connsiteY4-32" fmla="*/ 914400 h 914400"/>
              <a:gd name="connsiteX5-33" fmla="*/ 402577 w 2684933"/>
              <a:gd name="connsiteY5-34" fmla="*/ 457200 h 914400"/>
              <a:gd name="connsiteX6-35" fmla="*/ 4 w 2684933"/>
              <a:gd name="connsiteY6-36" fmla="*/ 0 h 914400"/>
              <a:gd name="connsiteX0-37" fmla="*/ 4 w 2670575"/>
              <a:gd name="connsiteY0-38" fmla="*/ 0 h 914400"/>
              <a:gd name="connsiteX1-39" fmla="*/ 2133604 w 2670575"/>
              <a:gd name="connsiteY1-40" fmla="*/ 0 h 914400"/>
              <a:gd name="connsiteX2-41" fmla="*/ 2670575 w 2670575"/>
              <a:gd name="connsiteY2-42" fmla="*/ 564777 h 914400"/>
              <a:gd name="connsiteX3-43" fmla="*/ 2133604 w 2670575"/>
              <a:gd name="connsiteY3-44" fmla="*/ 914400 h 914400"/>
              <a:gd name="connsiteX4-45" fmla="*/ 4 w 2670575"/>
              <a:gd name="connsiteY4-46" fmla="*/ 914400 h 914400"/>
              <a:gd name="connsiteX5-47" fmla="*/ 402577 w 2670575"/>
              <a:gd name="connsiteY5-48" fmla="*/ 457200 h 914400"/>
              <a:gd name="connsiteX6-49" fmla="*/ 4 w 2670575"/>
              <a:gd name="connsiteY6-50" fmla="*/ 0 h 914400"/>
              <a:gd name="connsiteX0-51" fmla="*/ 4 w 2656217"/>
              <a:gd name="connsiteY0-52" fmla="*/ 0 h 914400"/>
              <a:gd name="connsiteX1-53" fmla="*/ 2133604 w 2656217"/>
              <a:gd name="connsiteY1-54" fmla="*/ 0 h 914400"/>
              <a:gd name="connsiteX2-55" fmla="*/ 2656217 w 2656217"/>
              <a:gd name="connsiteY2-56" fmla="*/ 484095 h 914400"/>
              <a:gd name="connsiteX3-57" fmla="*/ 2133604 w 2656217"/>
              <a:gd name="connsiteY3-58" fmla="*/ 914400 h 914400"/>
              <a:gd name="connsiteX4-59" fmla="*/ 4 w 2656217"/>
              <a:gd name="connsiteY4-60" fmla="*/ 914400 h 914400"/>
              <a:gd name="connsiteX5-61" fmla="*/ 402577 w 2656217"/>
              <a:gd name="connsiteY5-62" fmla="*/ 457200 h 914400"/>
              <a:gd name="connsiteX6-63" fmla="*/ 4 w 2656217"/>
              <a:gd name="connsiteY6-64" fmla="*/ 0 h 914400"/>
              <a:gd name="connsiteX0-65" fmla="*/ 415830 w 3072043"/>
              <a:gd name="connsiteY0-66" fmla="*/ 0 h 914400"/>
              <a:gd name="connsiteX1-67" fmla="*/ 2549430 w 3072043"/>
              <a:gd name="connsiteY1-68" fmla="*/ 0 h 914400"/>
              <a:gd name="connsiteX2-69" fmla="*/ 3072043 w 3072043"/>
              <a:gd name="connsiteY2-70" fmla="*/ 484095 h 914400"/>
              <a:gd name="connsiteX3-71" fmla="*/ 2549430 w 3072043"/>
              <a:gd name="connsiteY3-72" fmla="*/ 914400 h 914400"/>
              <a:gd name="connsiteX4-73" fmla="*/ 415830 w 3072043"/>
              <a:gd name="connsiteY4-74" fmla="*/ 914400 h 914400"/>
              <a:gd name="connsiteX5-75" fmla="*/ 0 w 3072043"/>
              <a:gd name="connsiteY5-76" fmla="*/ 457200 h 914400"/>
              <a:gd name="connsiteX6-77" fmla="*/ 415830 w 3072043"/>
              <a:gd name="connsiteY6-78" fmla="*/ 0 h 914400"/>
              <a:gd name="connsiteX0-79" fmla="*/ 415830 w 2549430"/>
              <a:gd name="connsiteY0-80" fmla="*/ 0 h 914400"/>
              <a:gd name="connsiteX1-81" fmla="*/ 2549430 w 2549430"/>
              <a:gd name="connsiteY1-82" fmla="*/ 0 h 914400"/>
              <a:gd name="connsiteX2-83" fmla="*/ 2153135 w 2549430"/>
              <a:gd name="connsiteY2-84" fmla="*/ 537883 h 914400"/>
              <a:gd name="connsiteX3-85" fmla="*/ 2549430 w 2549430"/>
              <a:gd name="connsiteY3-86" fmla="*/ 914400 h 914400"/>
              <a:gd name="connsiteX4-87" fmla="*/ 415830 w 2549430"/>
              <a:gd name="connsiteY4-88" fmla="*/ 914400 h 914400"/>
              <a:gd name="connsiteX5-89" fmla="*/ 0 w 2549430"/>
              <a:gd name="connsiteY5-90" fmla="*/ 457200 h 914400"/>
              <a:gd name="connsiteX6-91" fmla="*/ 415830 w 2549430"/>
              <a:gd name="connsiteY6-92" fmla="*/ 0 h 914400"/>
              <a:gd name="connsiteX0-93" fmla="*/ 415830 w 2549430"/>
              <a:gd name="connsiteY0-94" fmla="*/ 0 h 914400"/>
              <a:gd name="connsiteX1-95" fmla="*/ 2549430 w 2549430"/>
              <a:gd name="connsiteY1-96" fmla="*/ 0 h 914400"/>
              <a:gd name="connsiteX2-97" fmla="*/ 2239282 w 2549430"/>
              <a:gd name="connsiteY2-98" fmla="*/ 484095 h 914400"/>
              <a:gd name="connsiteX3-99" fmla="*/ 2549430 w 2549430"/>
              <a:gd name="connsiteY3-100" fmla="*/ 914400 h 914400"/>
              <a:gd name="connsiteX4-101" fmla="*/ 415830 w 2549430"/>
              <a:gd name="connsiteY4-102" fmla="*/ 914400 h 914400"/>
              <a:gd name="connsiteX5-103" fmla="*/ 0 w 2549430"/>
              <a:gd name="connsiteY5-104" fmla="*/ 457200 h 914400"/>
              <a:gd name="connsiteX6-105" fmla="*/ 415830 w 2549430"/>
              <a:gd name="connsiteY6-106" fmla="*/ 0 h 914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</a:cxnLst>
            <a:rect l="l" t="t" r="r" b="b"/>
            <a:pathLst>
              <a:path w="2549430" h="914400">
                <a:moveTo>
                  <a:pt x="415830" y="0"/>
                </a:moveTo>
                <a:lnTo>
                  <a:pt x="2549430" y="0"/>
                </a:lnTo>
                <a:cubicBezTo>
                  <a:pt x="2549430" y="152400"/>
                  <a:pt x="2239282" y="331695"/>
                  <a:pt x="2239282" y="484095"/>
                </a:cubicBezTo>
                <a:lnTo>
                  <a:pt x="2549430" y="914400"/>
                </a:lnTo>
                <a:lnTo>
                  <a:pt x="415830" y="914400"/>
                </a:lnTo>
                <a:cubicBezTo>
                  <a:pt x="414336" y="753035"/>
                  <a:pt x="1494" y="618565"/>
                  <a:pt x="0" y="457200"/>
                </a:cubicBezTo>
                <a:lnTo>
                  <a:pt x="415830" y="0"/>
                </a:lnTo>
                <a:close/>
              </a:path>
            </a:pathLst>
          </a:custGeom>
          <a:solidFill>
            <a:srgbClr val="00B0F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BẮT ĐẦU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d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1865515" y="196564"/>
            <a:ext cx="1738886" cy="111270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8335944" y="143888"/>
            <a:ext cx="1752600" cy="11653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922005" y="490991"/>
            <a:ext cx="893194" cy="584775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Đội</a:t>
            </a:r>
            <a:r>
              <a:rPr kumimoji="0" lang="en-US" sz="32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40" name="Rectangle 39">
            <a:hlinkClick r:id="rId4" action="ppaction://hlinksldjump"/>
          </p:cNvPr>
          <p:cNvSpPr/>
          <p:nvPr/>
        </p:nvSpPr>
        <p:spPr>
          <a:xfrm>
            <a:off x="3657600" y="4876799"/>
            <a:ext cx="825352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41" name="Rectangle 40">
            <a:hlinkClick r:id="rId5" action="ppaction://hlinksldjump"/>
          </p:cNvPr>
          <p:cNvSpPr/>
          <p:nvPr/>
        </p:nvSpPr>
        <p:spPr>
          <a:xfrm>
            <a:off x="3657600" y="3733800"/>
            <a:ext cx="825352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2" name="Rectangle 41">
            <a:hlinkClick r:id="rId6" action="ppaction://hlinksldjump"/>
          </p:cNvPr>
          <p:cNvSpPr/>
          <p:nvPr/>
        </p:nvSpPr>
        <p:spPr>
          <a:xfrm>
            <a:off x="3657600" y="2667000"/>
            <a:ext cx="825352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3" name="Rectangle 42">
            <a:hlinkClick r:id="rId7" action="ppaction://hlinksldjump"/>
          </p:cNvPr>
          <p:cNvSpPr/>
          <p:nvPr/>
        </p:nvSpPr>
        <p:spPr>
          <a:xfrm>
            <a:off x="3657600" y="1447800"/>
            <a:ext cx="825352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45" name="Rectangle 44">
            <a:hlinkClick r:id="rId7" action="ppaction://hlinksldjump"/>
          </p:cNvPr>
          <p:cNvSpPr/>
          <p:nvPr/>
        </p:nvSpPr>
        <p:spPr>
          <a:xfrm>
            <a:off x="7480448" y="4876800"/>
            <a:ext cx="825352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46" name="Rectangle 45">
            <a:hlinkClick r:id="rId8" action="ppaction://hlinksldjump"/>
          </p:cNvPr>
          <p:cNvSpPr/>
          <p:nvPr/>
        </p:nvSpPr>
        <p:spPr>
          <a:xfrm>
            <a:off x="7480448" y="3733800"/>
            <a:ext cx="825352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47" name="Rectangle 46">
            <a:hlinkClick r:id="rId9" action="ppaction://hlinksldjump"/>
          </p:cNvPr>
          <p:cNvSpPr/>
          <p:nvPr/>
        </p:nvSpPr>
        <p:spPr>
          <a:xfrm>
            <a:off x="7480448" y="2666999"/>
            <a:ext cx="825352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48" name="Rectangle 47">
            <a:hlinkClick r:id="rId10" action="ppaction://hlinksldjump"/>
          </p:cNvPr>
          <p:cNvSpPr/>
          <p:nvPr/>
        </p:nvSpPr>
        <p:spPr>
          <a:xfrm>
            <a:off x="7480448" y="1447799"/>
            <a:ext cx="825352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61585" y="617274"/>
            <a:ext cx="775257" cy="435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12244" y="287258"/>
            <a:ext cx="915026" cy="91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KC1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11612" y="4755463"/>
            <a:ext cx="1122708" cy="1122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KC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06223" y="3583552"/>
            <a:ext cx="1155511" cy="1155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KC3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8364" y="2429467"/>
            <a:ext cx="1143972" cy="1143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KC4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3910" y="1262670"/>
            <a:ext cx="1068426" cy="1068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KC5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95140" y="4792863"/>
            <a:ext cx="1085309" cy="1085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KC6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88839" y="3591267"/>
            <a:ext cx="1164196" cy="1164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KC7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4571" y="2459078"/>
            <a:ext cx="1125274" cy="1125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KC8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0090" y="1239315"/>
            <a:ext cx="1047749" cy="104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WINNER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552" y="196563"/>
            <a:ext cx="1067554" cy="990600"/>
          </a:xfrm>
          <a:prstGeom prst="rect">
            <a:avLst/>
          </a:prstGeom>
        </p:spPr>
      </p:pic>
      <p:pic>
        <p:nvPicPr>
          <p:cNvPr id="11" name="con rua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19631" y="5878172"/>
            <a:ext cx="1571671" cy="88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CON THO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07434" y="5643701"/>
            <a:ext cx="1174749" cy="1171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8448209" y="486946"/>
            <a:ext cx="84510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32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Đội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8 0.00625 L -0.00747 -0.14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92 -0.15301 L -0.02361 -0.31389 " pathEditMode="relative" ptsTypes="AA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9 -0.32245 L -0.02049 -0.48958 " pathEditMode="relative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85 -0.47269 L 0.01285 -0.65463 " pathEditMode="relative" ptsTypes="AA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39 -0.68634 L 0.16371 -0.80718 " pathEditMode="relative" ptsTypes="AA"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8 0.00625 L -0.00747 -0.141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92 -0.15301 L -0.02361 -0.31389 " pathEditMode="relative" ptsTypes="AA">
                                      <p:cBhvr>
                                        <p:cTn id="6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9 -0.32245 L -0.02049 -0.48958 " pathEditMode="relative" ptsTypes="AA">
                                      <p:cBhvr>
                                        <p:cTn id="7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85 -0.47269 L 0.01285 -0.65463 " pathEditMode="relative" ptsTypes="AA">
                                      <p:cBhvr>
                                        <p:cTn id="8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4 -0.68634 L -0.15851 -0.81574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45" y="-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635" y="2607310"/>
            <a:ext cx="12193270" cy="4251325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230" y="328930"/>
            <a:ext cx="8002270" cy="2107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725160" y="1633526"/>
            <a:ext cx="474142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/>
            <a:r>
              <a:rPr lang="vi-VN" sz="3600" b="1">
                <a:solidFill>
                  <a:schemeClr val="bg1"/>
                </a:solidFill>
                <a:latin typeface="+mj-lt"/>
              </a:rPr>
              <a:t>Truyện ngụ ngôn là gì?</a:t>
            </a:r>
            <a:endParaRPr lang="en-US" sz="360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8" name="cau a"/>
          <p:cNvGrpSpPr/>
          <p:nvPr/>
        </p:nvGrpSpPr>
        <p:grpSpPr>
          <a:xfrm>
            <a:off x="111760" y="2649855"/>
            <a:ext cx="5852795" cy="2355215"/>
            <a:chOff x="-89076" y="2987992"/>
            <a:chExt cx="4467849" cy="159886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>
              <a:fillRect/>
            </a:stretch>
          </p:blipFill>
          <p:spPr>
            <a:xfrm>
              <a:off x="-89076" y="2987992"/>
              <a:ext cx="4467849" cy="159886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168340" y="3224222"/>
              <a:ext cx="2888081" cy="110657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lvl="0"/>
              <a:r>
                <a:rPr lang="en-US" altLang="vi-VN" sz="20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N</a:t>
              </a:r>
              <a:r>
                <a:rPr lang="vi-VN" sz="20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hững truyện kể ngắn gọn, hàm súc bằng văn xuôi hoặc văn vần giúp người ta rút ra những bài học kinh nghiệm trong cuộc sống, cách ứng xử ở đời.</a:t>
              </a:r>
              <a:endParaRPr lang="en-US" sz="2000">
                <a:solidFill>
                  <a:schemeClr val="bg1"/>
                </a:solidFill>
                <a:effectLst/>
                <a:latin typeface=".VnTime" panose="020B720000000000000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cau c"/>
          <p:cNvGrpSpPr/>
          <p:nvPr/>
        </p:nvGrpSpPr>
        <p:grpSpPr>
          <a:xfrm>
            <a:off x="6125845" y="2805430"/>
            <a:ext cx="6187440" cy="2253615"/>
            <a:chOff x="5299186" y="3560815"/>
            <a:chExt cx="4628298" cy="140992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>
              <a:fillRect/>
            </a:stretch>
          </p:blipFill>
          <p:spPr>
            <a:xfrm>
              <a:off x="5299186" y="3560815"/>
              <a:ext cx="4628298" cy="1409926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6694377" y="3843916"/>
              <a:ext cx="3037062" cy="82712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lvl="0"/>
              <a:r>
                <a:rPr lang="en-US" sz="20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N</a:t>
              </a:r>
              <a:r>
                <a:rPr lang="vi-VN" sz="20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hững truyện kể ngắn gọn, hàm súc bằng văn xuôi, giúp người ta rút ra những bài học kinh nghiệm trong cuộc sống, cách ứng xử ở đời.</a:t>
              </a:r>
              <a:endParaRPr lang="en-US" sz="2000">
                <a:solidFill>
                  <a:schemeClr val="bg1"/>
                </a:solidFill>
                <a:effectLst/>
                <a:latin typeface=".VnTime" panose="020B720000000000000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cau b"/>
          <p:cNvGrpSpPr/>
          <p:nvPr/>
        </p:nvGrpSpPr>
        <p:grpSpPr>
          <a:xfrm>
            <a:off x="111761" y="5120649"/>
            <a:ext cx="5799370" cy="1764030"/>
            <a:chOff x="621434" y="4709951"/>
            <a:chExt cx="4525742" cy="135370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>
              <a:fillRect/>
            </a:stretch>
          </p:blipFill>
          <p:spPr>
            <a:xfrm>
              <a:off x="621434" y="4709951"/>
              <a:ext cx="4459901" cy="1353706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862080" y="4961485"/>
              <a:ext cx="3285096" cy="77869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lvl="0"/>
              <a:r>
                <a:rPr lang="en-US" sz="20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N</a:t>
              </a:r>
              <a:r>
                <a:rPr lang="vi-VN" sz="20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hững truyện kể có nhân vật,</a:t>
              </a:r>
              <a:endParaRPr lang="en-US" sz="20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  <a:p>
              <a:pPr lvl="0"/>
              <a:r>
                <a:rPr lang="vi-VN" sz="20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có cốt truyện giúp người ta rút ra những bài học hay trong cuộc sống.</a:t>
              </a:r>
              <a:endParaRPr lang="en-US" sz="2000">
                <a:solidFill>
                  <a:schemeClr val="bg1"/>
                </a:solidFill>
                <a:effectLst/>
                <a:latin typeface=".VnTime" panose="020B720000000000000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cau d"/>
          <p:cNvGrpSpPr/>
          <p:nvPr/>
        </p:nvGrpSpPr>
        <p:grpSpPr>
          <a:xfrm>
            <a:off x="6311900" y="5039360"/>
            <a:ext cx="6001385" cy="1940560"/>
            <a:chOff x="4707116" y="4806539"/>
            <a:chExt cx="3616989" cy="107741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>
              <a:fillRect/>
            </a:stretch>
          </p:blipFill>
          <p:spPr>
            <a:xfrm>
              <a:off x="4707116" y="4806539"/>
              <a:ext cx="3616989" cy="1077413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5740749" y="5006699"/>
              <a:ext cx="2370773" cy="73402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lvl="0"/>
              <a:r>
                <a:rPr lang="en-US" sz="20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N</a:t>
              </a:r>
              <a:r>
                <a:rPr lang="vi-VN" sz="20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hững truyện kể ngắn gọn, hàm súc bằng thơ giúp người ta rút ra những bài học kinh nghiệm trong cuộc sống, cách ứng xử ở đời.</a:t>
              </a:r>
              <a:endParaRPr lang="en-US" sz="2000">
                <a:solidFill>
                  <a:schemeClr val="bg1"/>
                </a:solidFill>
                <a:effectLst/>
                <a:latin typeface=".VnTime" panose="020B720000000000000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Rectangle 23">
            <a:hlinkClick r:id="rId7" action="ppaction://hlinksldjump"/>
          </p:cNvPr>
          <p:cNvSpPr/>
          <p:nvPr/>
        </p:nvSpPr>
        <p:spPr>
          <a:xfrm>
            <a:off x="10519666" y="1979482"/>
            <a:ext cx="1524000" cy="457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ĐUA TIẾP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49"/>
                            </p:stCondLst>
                            <p:childTnLst>
                              <p:par>
                                <p:cTn id="1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49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49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mph" presetSubtype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5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1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7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9" grpId="0" bldLvl="0" animBg="1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2753995"/>
            <a:ext cx="12192000" cy="4104005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0"/>
            <a:ext cx="8534400" cy="260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19412" y="1652905"/>
            <a:ext cx="708078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/>
            <a:r>
              <a:rPr lang="vi-VN" sz="2800" b="1">
                <a:solidFill>
                  <a:schemeClr val="bg1"/>
                </a:solidFill>
                <a:latin typeface="+mj-lt"/>
              </a:rPr>
              <a:t>Mục đích chủ yếu của truyện ngụ ngôn là gì?</a:t>
            </a:r>
            <a:endParaRPr lang="en-US" sz="280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8" name="cau a"/>
          <p:cNvGrpSpPr/>
          <p:nvPr/>
        </p:nvGrpSpPr>
        <p:grpSpPr>
          <a:xfrm>
            <a:off x="-47625" y="4558030"/>
            <a:ext cx="5787390" cy="2353310"/>
            <a:chOff x="650211" y="3570787"/>
            <a:chExt cx="3616989" cy="107741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>
              <a:fillRect/>
            </a:stretch>
          </p:blipFill>
          <p:spPr>
            <a:xfrm>
              <a:off x="650211" y="3570787"/>
              <a:ext cx="3616989" cy="107741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756799" y="3768588"/>
              <a:ext cx="2188163" cy="6052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lvl="0"/>
              <a:r>
                <a:rPr lang="vi-VN" sz="20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Khuyên nhủ hoặc đưa ra một bài học nào đó về cách nhìn nhận sự việc, cách ứng xử của con người trong cuộc sống.</a:t>
              </a:r>
              <a:endParaRPr lang="en-US" sz="2000">
                <a:solidFill>
                  <a:schemeClr val="bg1"/>
                </a:solidFill>
                <a:effectLst/>
                <a:latin typeface=".VnTime" panose="020B720000000000000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cau c"/>
          <p:cNvGrpSpPr/>
          <p:nvPr/>
        </p:nvGrpSpPr>
        <p:grpSpPr>
          <a:xfrm>
            <a:off x="6564630" y="2686685"/>
            <a:ext cx="5396230" cy="2014220"/>
            <a:chOff x="4755813" y="3570786"/>
            <a:chExt cx="3616989" cy="107741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>
              <a:fillRect/>
            </a:stretch>
          </p:blipFill>
          <p:spPr>
            <a:xfrm>
              <a:off x="4755813" y="3570786"/>
              <a:ext cx="3616989" cy="107741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5907984" y="3919214"/>
              <a:ext cx="1863824" cy="37804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lvl="0"/>
              <a:r>
                <a:rPr lang="vi-VN" sz="20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Phản ánh cuộc đấu tranh giữa thiện và ác.</a:t>
              </a:r>
              <a:endParaRPr lang="en-US" sz="2000">
                <a:solidFill>
                  <a:schemeClr val="bg1"/>
                </a:solidFill>
                <a:effectLst/>
                <a:latin typeface=".VnTime" panose="020B720000000000000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cau b"/>
          <p:cNvGrpSpPr/>
          <p:nvPr/>
        </p:nvGrpSpPr>
        <p:grpSpPr>
          <a:xfrm>
            <a:off x="-47625" y="2633980"/>
            <a:ext cx="5787390" cy="1779905"/>
            <a:chOff x="650211" y="4711478"/>
            <a:chExt cx="3616989" cy="107741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>
              <a:fillRect/>
            </a:stretch>
          </p:blipFill>
          <p:spPr>
            <a:xfrm>
              <a:off x="650211" y="4711478"/>
              <a:ext cx="3616989" cy="107741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708821" y="5072083"/>
              <a:ext cx="2284006" cy="42781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lvl="0"/>
              <a:r>
                <a:rPr lang="vi-VN" sz="20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Tạo tiếng cười, phê phán thói hư, tật xấu trong xã hội.</a:t>
              </a:r>
              <a:endParaRPr lang="en-US" sz="2000">
                <a:solidFill>
                  <a:schemeClr val="bg1"/>
                </a:solidFill>
                <a:effectLst/>
                <a:latin typeface=".VnTime" panose="020B720000000000000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cau d"/>
          <p:cNvGrpSpPr/>
          <p:nvPr/>
        </p:nvGrpSpPr>
        <p:grpSpPr>
          <a:xfrm>
            <a:off x="6564630" y="4700895"/>
            <a:ext cx="5396230" cy="2224404"/>
            <a:chOff x="4707116" y="5076492"/>
            <a:chExt cx="3616989" cy="94001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>
              <a:fillRect/>
            </a:stretch>
          </p:blipFill>
          <p:spPr>
            <a:xfrm>
              <a:off x="4707116" y="5076492"/>
              <a:ext cx="3616989" cy="940019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5745200" y="5312637"/>
              <a:ext cx="2368521" cy="4288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lvl="0"/>
              <a:r>
                <a:rPr lang="vi-VN" sz="20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Thể hiện thái độ và cách đánh giá của nhân dân về các sự kiện và các nhận vật lịch sử.</a:t>
              </a:r>
              <a:endParaRPr lang="en-US" sz="2000">
                <a:solidFill>
                  <a:schemeClr val="bg1"/>
                </a:solidFill>
                <a:effectLst/>
                <a:latin typeface=".VnTime" panose="020B720000000000000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Rectangle 23">
            <a:hlinkClick r:id="rId8" action="ppaction://hlinksldjump"/>
          </p:cNvPr>
          <p:cNvSpPr/>
          <p:nvPr/>
        </p:nvSpPr>
        <p:spPr>
          <a:xfrm>
            <a:off x="10341645" y="2296788"/>
            <a:ext cx="1524000" cy="457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ĐUA TIẾP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99"/>
                            </p:stCondLst>
                            <p:childTnLst>
                              <p:par>
                                <p:cTn id="1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99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99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99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99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6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2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7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8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9" grpId="0" bldLvl="0" animBg="1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635" y="2860040"/>
            <a:ext cx="12192635" cy="399796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0"/>
            <a:ext cx="8534400" cy="270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10592" y="1780923"/>
            <a:ext cx="646645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/>
            <a:r>
              <a:rPr lang="vi-VN" sz="2400" b="1">
                <a:solidFill>
                  <a:schemeClr val="bg1"/>
                </a:solidFill>
                <a:latin typeface="+mj-lt"/>
              </a:rPr>
              <a:t>Truyện ngụ ngôn thường hướng đến đề tài nào?</a:t>
            </a:r>
            <a:endParaRPr lang="en-US" sz="240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8" name="cau a"/>
          <p:cNvGrpSpPr/>
          <p:nvPr/>
        </p:nvGrpSpPr>
        <p:grpSpPr>
          <a:xfrm>
            <a:off x="6543040" y="3516630"/>
            <a:ext cx="5495290" cy="1609725"/>
            <a:chOff x="650211" y="3570787"/>
            <a:chExt cx="3706177" cy="107741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>
              <a:fillRect/>
            </a:stretch>
          </p:blipFill>
          <p:spPr>
            <a:xfrm>
              <a:off x="650211" y="3570787"/>
              <a:ext cx="3706177" cy="107741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742911" y="3754326"/>
              <a:ext cx="2613477" cy="67917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lvl="0"/>
              <a:r>
                <a:rPr lang="vi-VN" sz="20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Là những vấn đề đạo đức, hay những cách ứng xử trong cuộc sống,...</a:t>
              </a:r>
              <a:endParaRPr lang="en-US" sz="2000">
                <a:solidFill>
                  <a:schemeClr val="bg1"/>
                </a:solidFill>
                <a:effectLst/>
                <a:latin typeface=".VnTime" panose="020B720000000000000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cau c"/>
          <p:cNvGrpSpPr/>
          <p:nvPr/>
        </p:nvGrpSpPr>
        <p:grpSpPr>
          <a:xfrm>
            <a:off x="844550" y="5347335"/>
            <a:ext cx="4999990" cy="1609725"/>
            <a:chOff x="4755813" y="3570786"/>
            <a:chExt cx="3616989" cy="107741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>
              <a:fillRect/>
            </a:stretch>
          </p:blipFill>
          <p:spPr>
            <a:xfrm>
              <a:off x="4755813" y="3570786"/>
              <a:ext cx="3616989" cy="107741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5791849" y="3899463"/>
              <a:ext cx="2414829" cy="47304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lvl="0"/>
              <a:r>
                <a:rPr lang="vi-VN" sz="20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Là những vấn đề của xã hội và cách ứng xử các vấn đề đó.</a:t>
              </a:r>
              <a:endParaRPr lang="en-US" sz="2000">
                <a:solidFill>
                  <a:schemeClr val="bg1"/>
                </a:solidFill>
                <a:effectLst/>
                <a:latin typeface=".VnTime" panose="020B720000000000000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cau b"/>
          <p:cNvGrpSpPr/>
          <p:nvPr/>
        </p:nvGrpSpPr>
        <p:grpSpPr>
          <a:xfrm>
            <a:off x="844550" y="3665220"/>
            <a:ext cx="4999990" cy="1609725"/>
            <a:chOff x="650211" y="4711478"/>
            <a:chExt cx="3616989" cy="107741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>
              <a:fillRect/>
            </a:stretch>
          </p:blipFill>
          <p:spPr>
            <a:xfrm>
              <a:off x="650211" y="4711478"/>
              <a:ext cx="3616989" cy="107741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768654" y="4894067"/>
              <a:ext cx="2358605" cy="67917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lvl="0"/>
              <a:r>
                <a:rPr lang="vi-VN" sz="20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Là những mâu thuẫn trong gia đình và cách ứng xử với các mâu thuẫn đó.</a:t>
              </a:r>
              <a:endParaRPr lang="en-US" sz="2000">
                <a:solidFill>
                  <a:schemeClr val="bg1"/>
                </a:solidFill>
                <a:effectLst/>
                <a:latin typeface=".VnTime" panose="020B720000000000000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cau d"/>
          <p:cNvGrpSpPr/>
          <p:nvPr/>
        </p:nvGrpSpPr>
        <p:grpSpPr>
          <a:xfrm>
            <a:off x="6617335" y="5215890"/>
            <a:ext cx="5358130" cy="1609725"/>
            <a:chOff x="4707115" y="4806539"/>
            <a:chExt cx="3862379" cy="107741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>
              <a:fillRect/>
            </a:stretch>
          </p:blipFill>
          <p:spPr>
            <a:xfrm>
              <a:off x="4707115" y="4806539"/>
              <a:ext cx="3862379" cy="1077413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5821404" y="5032513"/>
              <a:ext cx="2535284" cy="67917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lvl="0"/>
              <a:r>
                <a:rPr lang="vi-VN" sz="20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Là những ước mơ công lý của nhân dân về một xã hội công bằng.</a:t>
              </a:r>
              <a:endParaRPr lang="en-US" sz="2000">
                <a:solidFill>
                  <a:schemeClr val="bg1"/>
                </a:solidFill>
                <a:effectLst/>
                <a:latin typeface=".VnTime" panose="020B720000000000000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Rectangle 23">
            <a:hlinkClick r:id="rId8" action="ppaction://hlinksldjump"/>
          </p:cNvPr>
          <p:cNvSpPr/>
          <p:nvPr/>
        </p:nvSpPr>
        <p:spPr>
          <a:xfrm>
            <a:off x="10514330" y="2327705"/>
            <a:ext cx="1524000" cy="457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ĐUA TIẾP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650"/>
                            </p:stCondLst>
                            <p:childTnLst>
                              <p:par>
                                <p:cTn id="1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6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6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65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15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6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2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7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8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9" grpId="0" bldLvl="0" animBg="1"/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895802" y="3429000"/>
            <a:ext cx="8001000" cy="25908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0"/>
            <a:ext cx="8534399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84108" y="2049286"/>
            <a:ext cx="676941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/>
            <a:r>
              <a:rPr lang="vi-VN" sz="2400" b="1">
                <a:solidFill>
                  <a:schemeClr val="bg1"/>
                </a:solidFill>
                <a:latin typeface="+mj-lt"/>
              </a:rPr>
              <a:t>Truyện ngụ ngôn xây dựng nhân vật như thế nào?</a:t>
            </a:r>
            <a:endParaRPr lang="en-US" sz="240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8" name="cau a"/>
          <p:cNvGrpSpPr/>
          <p:nvPr/>
        </p:nvGrpSpPr>
        <p:grpSpPr>
          <a:xfrm>
            <a:off x="6192498" y="4860250"/>
            <a:ext cx="3616989" cy="1077413"/>
            <a:chOff x="650211" y="3570787"/>
            <a:chExt cx="3616989" cy="107741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>
              <a:fillRect/>
            </a:stretch>
          </p:blipFill>
          <p:spPr>
            <a:xfrm>
              <a:off x="650211" y="3570787"/>
              <a:ext cx="3616989" cy="107741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742911" y="3729126"/>
              <a:ext cx="2069817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lvl="0"/>
              <a:r>
                <a:rPr lang="vi-VN" sz="20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Loài vật, đồ vật hoặc con người.</a:t>
              </a:r>
              <a:endParaRPr lang="en-US" sz="2000">
                <a:solidFill>
                  <a:schemeClr val="bg1"/>
                </a:solidFill>
                <a:effectLst/>
                <a:latin typeface=".VnTime" panose="020B720000000000000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cau c"/>
          <p:cNvGrpSpPr/>
          <p:nvPr/>
        </p:nvGrpSpPr>
        <p:grpSpPr>
          <a:xfrm>
            <a:off x="2181936" y="4860250"/>
            <a:ext cx="3616989" cy="1077413"/>
            <a:chOff x="4755813" y="3570786"/>
            <a:chExt cx="3616989" cy="107741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>
              <a:fillRect/>
            </a:stretch>
          </p:blipFill>
          <p:spPr>
            <a:xfrm>
              <a:off x="4755813" y="3570786"/>
              <a:ext cx="3616989" cy="107741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5892488" y="3833736"/>
              <a:ext cx="1343638" cy="498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vi-VN" sz="20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Con người.</a:t>
              </a:r>
              <a:endParaRPr lang="en-US" sz="2000">
                <a:solidFill>
                  <a:schemeClr val="bg1"/>
                </a:solidFill>
                <a:effectLst/>
                <a:latin typeface=".VnTime" panose="020B720000000000000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cau b"/>
          <p:cNvGrpSpPr/>
          <p:nvPr/>
        </p:nvGrpSpPr>
        <p:grpSpPr>
          <a:xfrm>
            <a:off x="2167917" y="3646987"/>
            <a:ext cx="3616989" cy="1077413"/>
            <a:chOff x="650211" y="4711478"/>
            <a:chExt cx="3616989" cy="107741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>
              <a:fillRect/>
            </a:stretch>
          </p:blipFill>
          <p:spPr>
            <a:xfrm>
              <a:off x="650211" y="4711478"/>
              <a:ext cx="3616989" cy="107741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690473" y="4999769"/>
              <a:ext cx="2324675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vi-VN" sz="20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Loài vật, con người. </a:t>
              </a:r>
              <a:endParaRPr kumimoji="0" lang="en-US" sz="5400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Haban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1" name="cau d"/>
          <p:cNvGrpSpPr/>
          <p:nvPr/>
        </p:nvGrpSpPr>
        <p:grpSpPr>
          <a:xfrm>
            <a:off x="6192497" y="3562673"/>
            <a:ext cx="3616989" cy="1077413"/>
            <a:chOff x="4707116" y="4806539"/>
            <a:chExt cx="3616989" cy="107741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>
              <a:fillRect/>
            </a:stretch>
          </p:blipFill>
          <p:spPr>
            <a:xfrm>
              <a:off x="4707116" y="4806539"/>
              <a:ext cx="3616989" cy="1077413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6000084" y="5128203"/>
              <a:ext cx="1031051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sz="20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Loài vật</a:t>
              </a:r>
              <a:endParaRPr kumimoji="0" lang="en-US" sz="5400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Haban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4" name="Rectangle 23">
            <a:hlinkClick r:id="rId7" action="ppaction://hlinksldjump"/>
          </p:cNvPr>
          <p:cNvSpPr/>
          <p:nvPr/>
        </p:nvSpPr>
        <p:spPr>
          <a:xfrm>
            <a:off x="8534400" y="6251370"/>
            <a:ext cx="1524000" cy="457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ĐUA TIẾP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7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7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5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75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6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2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7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8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60439" y="3179664"/>
            <a:ext cx="11312013" cy="2840135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0"/>
            <a:ext cx="8534399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978468" y="1858140"/>
            <a:ext cx="623506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vi-VN" sz="2800" b="1">
                <a:solidFill>
                  <a:schemeClr val="bg1"/>
                </a:solidFill>
                <a:latin typeface="+mj-lt"/>
              </a:rPr>
              <a:t>Các sự kiện trong truyện ngụ ngôn thường được xây dựng như thế nào?</a:t>
            </a:r>
            <a:endParaRPr lang="en-US" sz="280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8" name="cau a"/>
          <p:cNvGrpSpPr/>
          <p:nvPr/>
        </p:nvGrpSpPr>
        <p:grpSpPr>
          <a:xfrm>
            <a:off x="560705" y="3308350"/>
            <a:ext cx="5340350" cy="1386831"/>
            <a:chOff x="650211" y="3570787"/>
            <a:chExt cx="3616989" cy="107741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>
              <a:fillRect/>
            </a:stretch>
          </p:blipFill>
          <p:spPr>
            <a:xfrm>
              <a:off x="650211" y="3570787"/>
              <a:ext cx="3616989" cy="107741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739609" y="3796729"/>
              <a:ext cx="2180085" cy="78833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l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sz="2000">
                  <a:solidFill>
                    <a:schemeClr val="bg1"/>
                  </a:solidFill>
                  <a:effectLst/>
                  <a:latin typeface="+mj-lt"/>
                  <a:ea typeface="SimSun" panose="02010600030101010101" pitchFamily="2" charset="-122"/>
                  <a:cs typeface="Times New Roman" panose="02020603050405020304" pitchFamily="18" charset="0"/>
                </a:rPr>
                <a:t>Một câu chuyện thường xoay quanh một sự kiện chính.</a:t>
              </a:r>
              <a:endParaRPr lang="en-US" sz="200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000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cau c"/>
          <p:cNvGrpSpPr/>
          <p:nvPr/>
        </p:nvGrpSpPr>
        <p:grpSpPr>
          <a:xfrm>
            <a:off x="6482080" y="3282950"/>
            <a:ext cx="5474863" cy="1386840"/>
            <a:chOff x="4755813" y="3570786"/>
            <a:chExt cx="3616989" cy="107741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>
              <a:fillRect/>
            </a:stretch>
          </p:blipFill>
          <p:spPr>
            <a:xfrm>
              <a:off x="4755813" y="3570786"/>
              <a:ext cx="3616989" cy="107741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5797050" y="3719769"/>
              <a:ext cx="2302299" cy="78832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lvl="0"/>
              <a:r>
                <a:rPr lang="vi-VN" sz="2000">
                  <a:solidFill>
                    <a:schemeClr val="bg1"/>
                  </a:solidFill>
                  <a:effectLst/>
                  <a:latin typeface="+mj-lt"/>
                  <a:ea typeface="SimSun" panose="02010600030101010101" pitchFamily="2" charset="-122"/>
                  <a:cs typeface="Times New Roman" panose="02020603050405020304" pitchFamily="18" charset="0"/>
                </a:rPr>
                <a:t>Một câu chuyện thường xoay quanh nhân vật chính và các nhân vật phụ.</a:t>
              </a:r>
              <a:endParaRPr lang="en-US" sz="200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cau b"/>
          <p:cNvGrpSpPr/>
          <p:nvPr/>
        </p:nvGrpSpPr>
        <p:grpSpPr>
          <a:xfrm>
            <a:off x="560705" y="4630420"/>
            <a:ext cx="5340350" cy="1386840"/>
            <a:chOff x="650211" y="4711478"/>
            <a:chExt cx="3616989" cy="107741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>
              <a:fillRect/>
            </a:stretch>
          </p:blipFill>
          <p:spPr>
            <a:xfrm>
              <a:off x="650211" y="4711478"/>
              <a:ext cx="3616989" cy="107741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712508" y="4945805"/>
              <a:ext cx="2207180" cy="54906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lvl="0"/>
              <a:r>
                <a:rPr lang="vi-VN" sz="2000">
                  <a:solidFill>
                    <a:schemeClr val="bg1"/>
                  </a:solidFill>
                  <a:effectLst/>
                  <a:latin typeface="+mj-lt"/>
                  <a:ea typeface="SimSun" panose="02010600030101010101" pitchFamily="2" charset="-122"/>
                  <a:cs typeface="Times New Roman" panose="02020603050405020304" pitchFamily="18" charset="0"/>
                </a:rPr>
                <a:t>Một câu chuyện thường xoay quanh một nhân vật chính.</a:t>
              </a:r>
              <a:endParaRPr lang="en-US" sz="200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cau d"/>
          <p:cNvGrpSpPr/>
          <p:nvPr/>
        </p:nvGrpSpPr>
        <p:grpSpPr>
          <a:xfrm>
            <a:off x="6482080" y="4699635"/>
            <a:ext cx="5433659" cy="1386840"/>
            <a:chOff x="4707116" y="4806539"/>
            <a:chExt cx="3616989" cy="107741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>
              <a:fillRect/>
            </a:stretch>
          </p:blipFill>
          <p:spPr>
            <a:xfrm>
              <a:off x="4707116" y="4806539"/>
              <a:ext cx="3616989" cy="1077413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5827684" y="5030013"/>
              <a:ext cx="2169701" cy="54906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lvl="0"/>
              <a:r>
                <a:rPr lang="vi-VN" sz="2000">
                  <a:solidFill>
                    <a:schemeClr val="bg1"/>
                  </a:solidFill>
                  <a:effectLst/>
                  <a:latin typeface="+mj-lt"/>
                  <a:ea typeface="SimSun" panose="02010600030101010101" pitchFamily="2" charset="-122"/>
                  <a:cs typeface="Times New Roman" panose="02020603050405020304" pitchFamily="18" charset="0"/>
                </a:rPr>
                <a:t>Một câu chuyện thường xoay quanh nhân vật trung tâm.</a:t>
              </a:r>
              <a:endParaRPr lang="en-US" sz="200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Rectangle 23">
            <a:hlinkClick r:id="rId7" action="ppaction://hlinksldjump"/>
          </p:cNvPr>
          <p:cNvSpPr/>
          <p:nvPr/>
        </p:nvSpPr>
        <p:spPr>
          <a:xfrm>
            <a:off x="8534400" y="6251370"/>
            <a:ext cx="1524000" cy="457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ĐUA TIẾP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799"/>
                            </p:stCondLst>
                            <p:childTnLst>
                              <p:par>
                                <p:cTn id="1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799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99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299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299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6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2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7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8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73660" y="3429000"/>
            <a:ext cx="12118340" cy="3354705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0"/>
            <a:ext cx="8534399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130162" y="1981201"/>
            <a:ext cx="5490542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vi-VN" sz="2800" b="1">
                <a:solidFill>
                  <a:schemeClr val="bg1"/>
                </a:solidFill>
                <a:latin typeface="+mj-lt"/>
              </a:rPr>
              <a:t>Cốt truyện trong truyện ngụ ngôn </a:t>
            </a:r>
            <a:endParaRPr lang="en-US" sz="2800" b="1">
              <a:solidFill>
                <a:schemeClr val="bg1"/>
              </a:solidFill>
              <a:latin typeface="+mj-lt"/>
            </a:endParaRPr>
          </a:p>
          <a:p>
            <a:pPr lvl="0" algn="ctr"/>
            <a:r>
              <a:rPr lang="vi-VN" sz="2800" b="1">
                <a:solidFill>
                  <a:schemeClr val="bg1"/>
                </a:solidFill>
                <a:latin typeface="+mj-lt"/>
              </a:rPr>
              <a:t>thường hướng đến điều gì?</a:t>
            </a:r>
            <a:endParaRPr lang="en-US" sz="280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8" name="cau a"/>
          <p:cNvGrpSpPr/>
          <p:nvPr/>
        </p:nvGrpSpPr>
        <p:grpSpPr>
          <a:xfrm>
            <a:off x="715645" y="5119370"/>
            <a:ext cx="4779010" cy="1606550"/>
            <a:chOff x="650211" y="3570787"/>
            <a:chExt cx="3616989" cy="107741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>
              <a:fillRect/>
            </a:stretch>
          </p:blipFill>
          <p:spPr>
            <a:xfrm>
              <a:off x="650211" y="3570787"/>
              <a:ext cx="3616989" cy="107741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675413" y="3827415"/>
              <a:ext cx="2020909" cy="68051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sz="2000">
                  <a:solidFill>
                    <a:schemeClr val="bg1"/>
                  </a:solidFill>
                  <a:effectLst/>
                  <a:latin typeface="+mj-lt"/>
                  <a:ea typeface="SimSun" panose="02010600030101010101" pitchFamily="2" charset="-122"/>
                  <a:cs typeface="Times New Roman" panose="02020603050405020304" pitchFamily="18" charset="0"/>
                </a:rPr>
                <a:t>Đưa ra bài học hay lời khuyên nào đó.</a:t>
              </a:r>
              <a:endParaRPr lang="en-US" sz="200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vi-VN" sz="2000" i="0" u="none" strike="noStrike" kern="1200" cap="none" spc="0" normalizeH="0" baseline="0" noProof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endParaRPr kumimoji="0" lang="en-US" sz="2000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cau c"/>
          <p:cNvGrpSpPr/>
          <p:nvPr/>
        </p:nvGrpSpPr>
        <p:grpSpPr>
          <a:xfrm>
            <a:off x="6520815" y="3312160"/>
            <a:ext cx="5366385" cy="1606550"/>
            <a:chOff x="4755813" y="3570786"/>
            <a:chExt cx="3616989" cy="107741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>
              <a:fillRect/>
            </a:stretch>
          </p:blipFill>
          <p:spPr>
            <a:xfrm>
              <a:off x="4755813" y="3570786"/>
              <a:ext cx="3616989" cy="107741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5807827" y="3769659"/>
              <a:ext cx="2267520" cy="68051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lvl="0"/>
              <a:r>
                <a:rPr lang="vi-VN" sz="2000">
                  <a:solidFill>
                    <a:schemeClr val="bg1"/>
                  </a:solidFill>
                  <a:effectLst/>
                  <a:latin typeface="+mj-lt"/>
                  <a:ea typeface="SimSun" panose="02010600030101010101" pitchFamily="2" charset="-122"/>
                  <a:cs typeface="Times New Roman" panose="02020603050405020304" pitchFamily="18" charset="0"/>
                </a:rPr>
                <a:t>Vạch trần cái ác, cái xấu có tính bản chất của giai cấp thống trị (thời xưa).</a:t>
              </a:r>
              <a:endParaRPr lang="en-US" sz="200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cau b"/>
          <p:cNvGrpSpPr/>
          <p:nvPr/>
        </p:nvGrpSpPr>
        <p:grpSpPr>
          <a:xfrm>
            <a:off x="731520" y="3568065"/>
            <a:ext cx="4779010" cy="1607185"/>
            <a:chOff x="650211" y="4711478"/>
            <a:chExt cx="3616989" cy="107741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>
              <a:fillRect/>
            </a:stretch>
          </p:blipFill>
          <p:spPr>
            <a:xfrm>
              <a:off x="650211" y="4711478"/>
              <a:ext cx="3616989" cy="107741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801779" y="4939215"/>
              <a:ext cx="1955304" cy="68024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vi-VN" sz="2000">
                  <a:solidFill>
                    <a:schemeClr val="bg1"/>
                  </a:solidFill>
                  <a:effectLst/>
                  <a:latin typeface="+mj-lt"/>
                  <a:ea typeface="SimSun" panose="02010600030101010101" pitchFamily="2" charset="-122"/>
                </a:rPr>
                <a:t>Phê phán, lên án thói hư tật xấu của con người</a:t>
              </a:r>
              <a:endParaRPr kumimoji="0" lang="en-US" sz="2000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1" name="cau d"/>
          <p:cNvGrpSpPr/>
          <p:nvPr/>
        </p:nvGrpSpPr>
        <p:grpSpPr>
          <a:xfrm>
            <a:off x="6570980" y="4948555"/>
            <a:ext cx="5288915" cy="1858645"/>
            <a:chOff x="4707116" y="4806539"/>
            <a:chExt cx="3616989" cy="1246155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>
              <a:fillRect/>
            </a:stretch>
          </p:blipFill>
          <p:spPr>
            <a:xfrm>
              <a:off x="4707116" y="4806539"/>
              <a:ext cx="3616989" cy="1246155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5747053" y="5072349"/>
              <a:ext cx="2363064" cy="68034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lvl="0"/>
              <a:r>
                <a:rPr lang="vi-VN" sz="2000">
                  <a:solidFill>
                    <a:schemeClr val="bg1"/>
                  </a:solidFill>
                  <a:effectLst/>
                  <a:latin typeface="+mj-lt"/>
                  <a:ea typeface="SimSun" panose="02010600030101010101" pitchFamily="2" charset="-122"/>
                  <a:cs typeface="Times New Roman" panose="02020603050405020304" pitchFamily="18" charset="0"/>
                </a:rPr>
                <a:t>Ca ngợi và bênh vực cho đạo đức con người thông qua nhân vật lí tưởng, kiểu mẫu.</a:t>
              </a:r>
              <a:endParaRPr lang="en-US" sz="200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Rectangle 23">
            <a:hlinkClick r:id="rId7" action="ppaction://hlinksldjump"/>
          </p:cNvPr>
          <p:cNvSpPr/>
          <p:nvPr/>
        </p:nvSpPr>
        <p:spPr>
          <a:xfrm>
            <a:off x="10668000" y="2864280"/>
            <a:ext cx="1524000" cy="457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ĐUA TIẾP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349"/>
                            </p:stCondLst>
                            <p:childTnLst>
                              <p:par>
                                <p:cTn id="1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349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349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849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849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6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2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7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8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9" grpId="0" bldLvl="0" animBg="1"/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98938" y="3393566"/>
            <a:ext cx="11367190" cy="3001297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0"/>
            <a:ext cx="8534400" cy="2828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977878" y="1691641"/>
            <a:ext cx="5610767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vi-VN" sz="2800" b="1">
                <a:solidFill>
                  <a:schemeClr val="bg1"/>
                </a:solidFill>
                <a:latin typeface="+mj-lt"/>
              </a:rPr>
              <a:t>Không gian trong truyện ngụ ngôn </a:t>
            </a:r>
            <a:endParaRPr lang="en-US" sz="2800" b="1">
              <a:solidFill>
                <a:schemeClr val="bg1"/>
              </a:solidFill>
              <a:latin typeface="+mj-lt"/>
            </a:endParaRPr>
          </a:p>
          <a:p>
            <a:pPr lvl="0" algn="ctr"/>
            <a:r>
              <a:rPr lang="vi-VN" sz="2800" b="1">
                <a:solidFill>
                  <a:schemeClr val="bg1"/>
                </a:solidFill>
                <a:latin typeface="+mj-lt"/>
              </a:rPr>
              <a:t>được xây dựng như thế nào?</a:t>
            </a:r>
            <a:endParaRPr lang="en-US" sz="280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8" name="cau a"/>
          <p:cNvGrpSpPr/>
          <p:nvPr/>
        </p:nvGrpSpPr>
        <p:grpSpPr>
          <a:xfrm>
            <a:off x="6421120" y="3565525"/>
            <a:ext cx="5284470" cy="1496060"/>
            <a:chOff x="650211" y="3570787"/>
            <a:chExt cx="3616989" cy="107741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>
              <a:fillRect/>
            </a:stretch>
          </p:blipFill>
          <p:spPr>
            <a:xfrm>
              <a:off x="650211" y="3570787"/>
              <a:ext cx="3616989" cy="107741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726608" y="3693422"/>
              <a:ext cx="2395275" cy="730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lvl="0"/>
              <a:r>
                <a:rPr lang="vi-VN" sz="20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Là khung cảnh, môi trường hoạt động của nhân vật ngụ ngôn, nơi xảy ra câu chuyện.</a:t>
              </a:r>
              <a:endParaRPr lang="en-US" sz="2000">
                <a:solidFill>
                  <a:schemeClr val="bg1"/>
                </a:solidFill>
                <a:effectLst/>
                <a:latin typeface=".VnTime" panose="020B720000000000000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cau c"/>
          <p:cNvGrpSpPr/>
          <p:nvPr/>
        </p:nvGrpSpPr>
        <p:grpSpPr>
          <a:xfrm>
            <a:off x="426085" y="4968875"/>
            <a:ext cx="5259705" cy="1497254"/>
            <a:chOff x="4755813" y="3570786"/>
            <a:chExt cx="3616989" cy="109660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>
              <a:fillRect/>
            </a:stretch>
          </p:blipFill>
          <p:spPr>
            <a:xfrm>
              <a:off x="4755813" y="3570786"/>
              <a:ext cx="3616989" cy="107741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5761765" y="3699092"/>
              <a:ext cx="2137938" cy="9682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l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sz="20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Là một phiên chợ, một giếng nước, một khu rừng nơi xảy ra câu chuyện.</a:t>
              </a:r>
              <a:endParaRPr lang="en-US" sz="20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cau b"/>
          <p:cNvGrpSpPr/>
          <p:nvPr/>
        </p:nvGrpSpPr>
        <p:grpSpPr>
          <a:xfrm>
            <a:off x="412115" y="3646805"/>
            <a:ext cx="5259705" cy="1471295"/>
            <a:chOff x="650211" y="4711478"/>
            <a:chExt cx="3616989" cy="107741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>
              <a:fillRect/>
            </a:stretch>
          </p:blipFill>
          <p:spPr>
            <a:xfrm>
              <a:off x="650211" y="4711478"/>
              <a:ext cx="3616989" cy="107741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743212" y="4854897"/>
              <a:ext cx="2060675" cy="74307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lvl="0"/>
              <a:r>
                <a:rPr lang="vi-VN" sz="20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Là ở một phiên chợ hay trong một gia đình nào đó, nơi xảy ra câu chuyện.</a:t>
              </a:r>
              <a:endParaRPr lang="en-US" sz="2000">
                <a:solidFill>
                  <a:schemeClr val="bg1"/>
                </a:solidFill>
                <a:effectLst/>
                <a:latin typeface=".VnTime" panose="020B720000000000000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cau d"/>
          <p:cNvGrpSpPr/>
          <p:nvPr/>
        </p:nvGrpSpPr>
        <p:grpSpPr>
          <a:xfrm>
            <a:off x="6576695" y="4993640"/>
            <a:ext cx="5284470" cy="1496060"/>
            <a:chOff x="4707116" y="4806539"/>
            <a:chExt cx="3616989" cy="127424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>
              <a:fillRect/>
            </a:stretch>
          </p:blipFill>
          <p:spPr>
            <a:xfrm>
              <a:off x="4707116" y="4806539"/>
              <a:ext cx="3616989" cy="1274242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5810975" y="4964977"/>
              <a:ext cx="2128066" cy="86427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lvl="0"/>
              <a:r>
                <a:rPr lang="vi-VN" sz="20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Là trong một khu rừng hoặc trên cánh đồng rộng lớn, nơi xảy ra câu chuyện.</a:t>
              </a:r>
              <a:endParaRPr lang="en-US" sz="2000">
                <a:solidFill>
                  <a:schemeClr val="bg1"/>
                </a:solidFill>
                <a:effectLst/>
                <a:latin typeface=".VnTime" panose="020B720000000000000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Rectangle 23">
            <a:hlinkClick r:id="rId7" action="ppaction://hlinksldjump"/>
          </p:cNvPr>
          <p:cNvSpPr/>
          <p:nvPr/>
        </p:nvSpPr>
        <p:spPr>
          <a:xfrm>
            <a:off x="10256145" y="2632242"/>
            <a:ext cx="1524000" cy="457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ĐUA TIẾP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400"/>
                            </p:stCondLst>
                            <p:childTnLst>
                              <p:par>
                                <p:cTn id="1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4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4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4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9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6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2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7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8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flipH="1">
            <a:off x="233045" y="16510"/>
            <a:ext cx="11790680" cy="7371080"/>
            <a:chOff x="-558688" y="0"/>
            <a:chExt cx="9107943" cy="685800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" y="-187"/>
            <a:ext cx="800100" cy="76200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2769235" y="1050290"/>
            <a:ext cx="7854950" cy="4831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         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1.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Năng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lực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    a. </a:t>
            </a:r>
            <a:r>
              <a:rPr lang="en-US" altLang="zh-CN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Năng</a:t>
            </a: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lực</a:t>
            </a: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chung</a:t>
            </a: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: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</a:p>
          <a:p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Khả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năng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tự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học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;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khả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năng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giao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tiếp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và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hợp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tác</a:t>
            </a:r>
            <a:endParaRPr lang="en-US" altLang="zh-CN" sz="2800" dirty="0">
              <a:solidFill>
                <a:srgbClr val="000000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b. </a:t>
            </a:r>
            <a:r>
              <a:rPr lang="en-US" altLang="zh-CN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Năng</a:t>
            </a: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lực</a:t>
            </a: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đặc</a:t>
            </a: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thù</a:t>
            </a: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:</a:t>
            </a:r>
          </a:p>
          <a:p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-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Vận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dụng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kiến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thức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về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đặc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điểm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truyện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ngụ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ngôn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để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đọc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và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hiểu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văn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bản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truyện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ngụ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ngôn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trong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chương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trình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cũng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như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ngoài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chương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trình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.</a:t>
            </a:r>
          </a:p>
          <a:p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-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Kể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được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truyện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ngụ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ngôn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;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biết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sử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dụng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và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thưởng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thức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những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cách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nói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thú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vị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,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dí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dỏm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,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hài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hước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trong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khi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nói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và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nghe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.</a:t>
            </a:r>
          </a:p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2.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Phẩm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chất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: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Biết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ứng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xử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đúng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mực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,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nhân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văn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.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4360545" y="607695"/>
            <a:ext cx="402082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000" b="1">
                <a:solidFill>
                  <a:srgbClr val="FF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MỤC TIÊU CẦN ĐẠT</a:t>
            </a:r>
          </a:p>
        </p:txBody>
      </p:sp>
      <p:pic>
        <p:nvPicPr>
          <p:cNvPr id="12" name="图片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765" y="5871210"/>
            <a:ext cx="712470" cy="1030605"/>
          </a:xfrm>
          <a:prstGeom prst="rect">
            <a:avLst/>
          </a:prstGeom>
        </p:spPr>
      </p:pic>
      <p:pic>
        <p:nvPicPr>
          <p:cNvPr id="3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145" y="5655310"/>
            <a:ext cx="872490" cy="1203325"/>
          </a:xfrm>
          <a:prstGeom prst="rect">
            <a:avLst/>
          </a:prstGeom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1380" y="6639560"/>
            <a:ext cx="3437255" cy="199390"/>
          </a:xfrm>
          <a:prstGeom prst="rect">
            <a:avLst/>
          </a:prstGeom>
        </p:spPr>
      </p:pic>
      <p:pic>
        <p:nvPicPr>
          <p:cNvPr id="7" name="图片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375" y="6592570"/>
            <a:ext cx="898525" cy="190500"/>
          </a:xfrm>
          <a:prstGeom prst="rect">
            <a:avLst/>
          </a:prstGeom>
        </p:spPr>
      </p:pic>
      <p:pic>
        <p:nvPicPr>
          <p:cNvPr id="8" name="图片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985" y="6501130"/>
            <a:ext cx="409575" cy="363855"/>
          </a:xfrm>
          <a:prstGeom prst="rect">
            <a:avLst/>
          </a:prstGeom>
        </p:spPr>
      </p:pic>
      <p:pic>
        <p:nvPicPr>
          <p:cNvPr id="17" name="图片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025" y="6473825"/>
            <a:ext cx="481330" cy="42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758159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46685" y="3120390"/>
            <a:ext cx="11956415" cy="3634105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0"/>
            <a:ext cx="8534400" cy="276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72960" y="1668683"/>
            <a:ext cx="6082050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vi-VN" sz="2800" b="1">
                <a:solidFill>
                  <a:schemeClr val="bg1"/>
                </a:solidFill>
                <a:latin typeface="+mj-lt"/>
              </a:rPr>
              <a:t>Thời gian trong truyện ngụ ngôn được</a:t>
            </a:r>
            <a:endParaRPr lang="en-US" sz="2800" b="1">
              <a:solidFill>
                <a:schemeClr val="bg1"/>
              </a:solidFill>
              <a:latin typeface="+mj-lt"/>
            </a:endParaRPr>
          </a:p>
          <a:p>
            <a:pPr lvl="0" algn="ctr"/>
            <a:r>
              <a:rPr lang="vi-VN" sz="2800" b="1">
                <a:solidFill>
                  <a:schemeClr val="bg1"/>
                </a:solidFill>
                <a:latin typeface="+mj-lt"/>
              </a:rPr>
              <a:t> xác định như thế nào?</a:t>
            </a:r>
            <a:endParaRPr lang="en-US" sz="280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8" name="cau a"/>
          <p:cNvGrpSpPr/>
          <p:nvPr/>
        </p:nvGrpSpPr>
        <p:grpSpPr>
          <a:xfrm>
            <a:off x="6347460" y="4578985"/>
            <a:ext cx="5006340" cy="2187575"/>
            <a:chOff x="650211" y="3570787"/>
            <a:chExt cx="3617157" cy="127710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>
              <a:fillRect/>
            </a:stretch>
          </p:blipFill>
          <p:spPr>
            <a:xfrm>
              <a:off x="650211" y="3570787"/>
              <a:ext cx="3617157" cy="1277106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742912" y="3799566"/>
              <a:ext cx="2323846" cy="77182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lvl="0"/>
              <a:r>
                <a:rPr lang="vi-VN" sz="2000">
                  <a:solidFill>
                    <a:schemeClr val="bg1"/>
                  </a:solidFill>
                  <a:effectLst/>
                  <a:latin typeface="+mj-lt"/>
                  <a:ea typeface="SimSun" panose="02010600030101010101" pitchFamily="2" charset="-122"/>
                  <a:cs typeface="Times New Roman" panose="02020603050405020304" pitchFamily="18" charset="0"/>
                </a:rPr>
                <a:t>Là một thời điểm, khoảnh khắc nào đó mà sự việc, câu chuyện xảy ra, thường không xác định cụ thể.</a:t>
              </a:r>
              <a:endParaRPr lang="en-US" sz="200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cau c"/>
          <p:cNvGrpSpPr/>
          <p:nvPr/>
        </p:nvGrpSpPr>
        <p:grpSpPr>
          <a:xfrm>
            <a:off x="278765" y="4328160"/>
            <a:ext cx="5348605" cy="2541270"/>
            <a:chOff x="-135947" y="3763215"/>
            <a:chExt cx="20368501" cy="153777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>
              <a:fillRect/>
            </a:stretch>
          </p:blipFill>
          <p:spPr>
            <a:xfrm>
              <a:off x="-135947" y="3763215"/>
              <a:ext cx="20368501" cy="1537779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5994191" y="4014519"/>
              <a:ext cx="11943491" cy="98637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lvl="0"/>
              <a:r>
                <a:rPr lang="vi-VN" sz="2000">
                  <a:solidFill>
                    <a:schemeClr val="bg1"/>
                  </a:solidFill>
                  <a:effectLst/>
                  <a:latin typeface="+mj-lt"/>
                  <a:ea typeface="SimSun" panose="02010600030101010101" pitchFamily="2" charset="-122"/>
                  <a:cs typeface="Times New Roman" panose="02020603050405020304" pitchFamily="18" charset="0"/>
                </a:rPr>
                <a:t>Là các thời điểm khác nhau mà sự việc, câu chuyện xảy ra, thường được xác định cụ thể từng thời điểm, từng khoảnh khắc của câu chuyện.</a:t>
              </a:r>
              <a:endParaRPr lang="en-US" sz="200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cau b"/>
          <p:cNvGrpSpPr/>
          <p:nvPr/>
        </p:nvGrpSpPr>
        <p:grpSpPr>
          <a:xfrm>
            <a:off x="393894" y="3212788"/>
            <a:ext cx="5023729" cy="1226637"/>
            <a:chOff x="650211" y="4711478"/>
            <a:chExt cx="4422352" cy="122663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>
              <a:fillRect/>
            </a:stretch>
          </p:blipFill>
          <p:spPr>
            <a:xfrm>
              <a:off x="650211" y="4711478"/>
              <a:ext cx="4422352" cy="107741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896705" y="4923385"/>
              <a:ext cx="2829195" cy="10147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l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sz="2000">
                  <a:solidFill>
                    <a:schemeClr val="bg1"/>
                  </a:solidFill>
                  <a:effectLst/>
                  <a:latin typeface="+mj-lt"/>
                  <a:ea typeface="SimSun" panose="02010600030101010101" pitchFamily="2" charset="-122"/>
                  <a:cs typeface="Times New Roman" panose="02020603050405020304" pitchFamily="18" charset="0"/>
                </a:rPr>
                <a:t>Là một thời điểm cụ thể diễn ra câu chuyện.</a:t>
              </a:r>
              <a:endParaRPr lang="en-US" sz="200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000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1" name="cau d"/>
          <p:cNvGrpSpPr/>
          <p:nvPr/>
        </p:nvGrpSpPr>
        <p:grpSpPr>
          <a:xfrm>
            <a:off x="6295034" y="3212789"/>
            <a:ext cx="5237503" cy="1283612"/>
            <a:chOff x="4707117" y="4806539"/>
            <a:chExt cx="5237503" cy="107741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>
              <a:fillRect/>
            </a:stretch>
          </p:blipFill>
          <p:spPr>
            <a:xfrm>
              <a:off x="4707117" y="4806539"/>
              <a:ext cx="5237503" cy="1077413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6271757" y="5066641"/>
              <a:ext cx="3388995" cy="59322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lvl="0"/>
              <a:r>
                <a:rPr lang="vi-VN" sz="2000">
                  <a:solidFill>
                    <a:schemeClr val="bg1"/>
                  </a:solidFill>
                  <a:effectLst/>
                  <a:latin typeface="+mj-lt"/>
                  <a:ea typeface="SimSun" panose="02010600030101010101" pitchFamily="2" charset="-122"/>
                  <a:cs typeface="Times New Roman" panose="02020603050405020304" pitchFamily="18" charset="0"/>
                </a:rPr>
                <a:t>Là một khoảnh khắc cụ thế nơi diễn ra sự việc, câu chuyện.</a:t>
              </a:r>
              <a:endParaRPr lang="en-US" sz="200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Rectangle 23">
            <a:hlinkClick r:id="rId7" action="ppaction://hlinksldjump"/>
          </p:cNvPr>
          <p:cNvSpPr/>
          <p:nvPr/>
        </p:nvSpPr>
        <p:spPr>
          <a:xfrm>
            <a:off x="10439399" y="2484868"/>
            <a:ext cx="1524000" cy="457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ĐUA TIẾP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349"/>
                            </p:stCondLst>
                            <p:childTnLst>
                              <p:par>
                                <p:cTn id="1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349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349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349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349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6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2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7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8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9" grpId="0" bldLvl="0" animBg="1"/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935" y="3304165"/>
            <a:ext cx="5783036" cy="37035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911"/>
            <a:ext cx="3724275" cy="1838325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flipH="1">
            <a:off x="1887855" y="1087120"/>
            <a:ext cx="7950835" cy="4159250"/>
            <a:chOff x="-558688" y="0"/>
            <a:chExt cx="9107943" cy="685800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923" y="1347283"/>
            <a:ext cx="800100" cy="762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63" y="4978400"/>
            <a:ext cx="2224562" cy="1881022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2359025" y="2368550"/>
            <a:ext cx="625729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Hoạt động</a:t>
            </a:r>
          </a:p>
          <a:p>
            <a:pPr algn="ctr"/>
            <a:r>
              <a:rPr lang="en-US" altLang="zh-CN" sz="60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VẬN DỤNG</a:t>
            </a:r>
          </a:p>
        </p:txBody>
      </p:sp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3" y="2988243"/>
            <a:ext cx="2531165" cy="3657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00" y="2471552"/>
            <a:ext cx="3100388" cy="42721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5971606"/>
            <a:ext cx="3181350" cy="6742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70" y="5292251"/>
            <a:ext cx="1455737" cy="12915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07" y="5098246"/>
            <a:ext cx="1711325" cy="15191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771" y="83646"/>
            <a:ext cx="5730588" cy="396798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975101" y="1149431"/>
            <a:ext cx="359106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2"/>
          <p:cNvGrpSpPr/>
          <p:nvPr/>
        </p:nvGrpSpPr>
        <p:grpSpPr>
          <a:xfrm flipH="1">
            <a:off x="149578" y="239534"/>
            <a:ext cx="5900058" cy="3581090"/>
            <a:chOff x="-558688" y="0"/>
            <a:chExt cx="9107943" cy="6858000"/>
          </a:xfrm>
        </p:grpSpPr>
        <p:pic>
          <p:nvPicPr>
            <p:cNvPr id="3" name="图片 13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4" name="图片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grpSp>
        <p:nvGrpSpPr>
          <p:cNvPr id="5" name="组合 12"/>
          <p:cNvGrpSpPr/>
          <p:nvPr/>
        </p:nvGrpSpPr>
        <p:grpSpPr>
          <a:xfrm flipH="1">
            <a:off x="5806732" y="2923715"/>
            <a:ext cx="5900058" cy="3581090"/>
            <a:chOff x="-558688" y="0"/>
            <a:chExt cx="9107943" cy="6858000"/>
          </a:xfrm>
        </p:grpSpPr>
        <p:pic>
          <p:nvPicPr>
            <p:cNvPr id="6" name="图片 13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7" name="图片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sp>
        <p:nvSpPr>
          <p:cNvPr id="8" name="文本框 10"/>
          <p:cNvSpPr txBox="1"/>
          <p:nvPr/>
        </p:nvSpPr>
        <p:spPr>
          <a:xfrm>
            <a:off x="1304075" y="1484331"/>
            <a:ext cx="35910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 TRUYỆN NGỤ NGÔN</a:t>
            </a:r>
          </a:p>
        </p:txBody>
      </p:sp>
      <p:sp>
        <p:nvSpPr>
          <p:cNvPr id="9" name="文本框 10"/>
          <p:cNvSpPr txBox="1"/>
          <p:nvPr/>
        </p:nvSpPr>
        <p:spPr>
          <a:xfrm>
            <a:off x="7044870" y="3805359"/>
            <a:ext cx="38940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3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57" y="592086"/>
            <a:ext cx="800100" cy="762000"/>
          </a:xfrm>
          <a:prstGeom prst="rect">
            <a:avLst/>
          </a:prstGeom>
        </p:spPr>
      </p:pic>
      <p:pic>
        <p:nvPicPr>
          <p:cNvPr id="11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807" y="3095640"/>
            <a:ext cx="800100" cy="762000"/>
          </a:xfrm>
          <a:prstGeom prst="rect">
            <a:avLst/>
          </a:prstGeom>
        </p:spPr>
      </p:pic>
      <p:sp>
        <p:nvSpPr>
          <p:cNvPr id="12" name="文本框 10"/>
          <p:cNvSpPr txBox="1"/>
          <p:nvPr/>
        </p:nvSpPr>
        <p:spPr>
          <a:xfrm>
            <a:off x="720270" y="3659197"/>
            <a:ext cx="21316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0"/>
          <p:cNvSpPr txBox="1"/>
          <p:nvPr/>
        </p:nvSpPr>
        <p:spPr>
          <a:xfrm>
            <a:off x="5684155" y="6081909"/>
            <a:ext cx="21316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88343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Thẻ Học Thông Minh Flashcards 16 Chủ Đề Cho Bé Học - Bộ 416 Thẻ Học Sông  Ngữ Anh Việt Cao Cấp | SHOP BÉ CHƠI | Tik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5" y="690005"/>
            <a:ext cx="6128657" cy="602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ẻ học tập tô màu nước thần kì cho bé – Đồ chơi trẻ e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86"/>
          <a:stretch/>
        </p:blipFill>
        <p:spPr bwMode="auto">
          <a:xfrm>
            <a:off x="6538848" y="1371620"/>
            <a:ext cx="5348352" cy="404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318018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045" y="4798695"/>
            <a:ext cx="3195955" cy="204660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911"/>
            <a:ext cx="3724275" cy="183832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038" y="1666688"/>
            <a:ext cx="800100" cy="762000"/>
          </a:xfrm>
          <a:prstGeom prst="rect">
            <a:avLst/>
          </a:prstGeom>
        </p:spPr>
      </p:pic>
      <p:pic>
        <p:nvPicPr>
          <p:cNvPr id="20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4822190"/>
            <a:ext cx="2490470" cy="2085340"/>
          </a:xfrm>
          <a:prstGeom prst="rect">
            <a:avLst/>
          </a:prstGeom>
        </p:spPr>
      </p:pic>
      <p:sp>
        <p:nvSpPr>
          <p:cNvPr id="3077" name="Text Box 4"/>
          <p:cNvSpPr txBox="1"/>
          <p:nvPr/>
        </p:nvSpPr>
        <p:spPr>
          <a:xfrm>
            <a:off x="2776538" y="2616092"/>
            <a:ext cx="7004950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TIẾT THỨ NHẤT</a:t>
            </a:r>
            <a:endParaRPr sz="4800" b="1" i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093" y="4195258"/>
            <a:ext cx="800100" cy="762000"/>
          </a:xfrm>
          <a:prstGeom prst="rect">
            <a:avLst/>
          </a:prstGeom>
        </p:spPr>
      </p:pic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图片 6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980" y="930508"/>
            <a:ext cx="8001000" cy="4770407"/>
          </a:xfrm>
          <a:prstGeom prst="rect">
            <a:avLst/>
          </a:prstGeom>
        </p:spPr>
      </p:pic>
      <p:pic>
        <p:nvPicPr>
          <p:cNvPr id="62" name="PA-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" t="-2899" r="79595" b="52899"/>
          <a:stretch>
            <a:fillRect/>
          </a:stretch>
        </p:blipFill>
        <p:spPr>
          <a:xfrm>
            <a:off x="3193349" y="2743200"/>
            <a:ext cx="741194" cy="1145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74" name="图片 7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6201">
            <a:off x="9407221" y="4915658"/>
            <a:ext cx="2068340" cy="1328053"/>
          </a:xfrm>
          <a:prstGeom prst="rect">
            <a:avLst/>
          </a:prstGeom>
        </p:spPr>
      </p:pic>
      <p:pic>
        <p:nvPicPr>
          <p:cNvPr id="75" name="图片 7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647" y="4624735"/>
            <a:ext cx="443832" cy="631228"/>
          </a:xfrm>
          <a:prstGeom prst="rect">
            <a:avLst/>
          </a:prstGeom>
        </p:spPr>
      </p:pic>
      <p:grpSp>
        <p:nvGrpSpPr>
          <p:cNvPr id="18" name="组合 5"/>
          <p:cNvGrpSpPr/>
          <p:nvPr/>
        </p:nvGrpSpPr>
        <p:grpSpPr>
          <a:xfrm>
            <a:off x="4207057" y="1752198"/>
            <a:ext cx="5576438" cy="2427585"/>
            <a:chOff x="1875498" y="4397824"/>
            <a:chExt cx="3673763" cy="1219439"/>
          </a:xfrm>
          <a:noFill/>
        </p:grpSpPr>
        <p:sp>
          <p:nvSpPr>
            <p:cNvPr id="19" name="圆角矩形 6"/>
            <p:cNvSpPr/>
            <p:nvPr/>
          </p:nvSpPr>
          <p:spPr>
            <a:xfrm>
              <a:off x="1879582" y="4397824"/>
              <a:ext cx="3669679" cy="1164364"/>
            </a:xfrm>
            <a:prstGeom prst="roundRect">
              <a:avLst/>
            </a:prstGeom>
            <a:grpFill/>
            <a:ln w="76200">
              <a:solidFill>
                <a:srgbClr val="FF74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0" name="文本框 38"/>
            <p:cNvSpPr txBox="1"/>
            <p:nvPr/>
          </p:nvSpPr>
          <p:spPr>
            <a:xfrm>
              <a:off x="1875498" y="5044263"/>
              <a:ext cx="3669679" cy="57300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72000" tIns="0" rIns="7200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br>
                <a:rPr kumimoji="0" lang="zh-CN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74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</a:b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7422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文本框 10"/>
          <p:cNvSpPr txBox="1"/>
          <p:nvPr/>
        </p:nvSpPr>
        <p:spPr>
          <a:xfrm>
            <a:off x="4136441" y="1833892"/>
            <a:ext cx="5576438" cy="1787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800" b="1" i="1" kern="1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Chúc các em học bài thật tốt!</a:t>
            </a:r>
            <a:endParaRPr lang="zh-CN" altLang="en-US" sz="8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pic>
        <p:nvPicPr>
          <p:cNvPr id="23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15" y="2726095"/>
            <a:ext cx="5310079" cy="4014433"/>
          </a:xfrm>
          <a:prstGeom prst="rect">
            <a:avLst/>
          </a:prstGeom>
        </p:spPr>
      </p:pic>
      <p:pic>
        <p:nvPicPr>
          <p:cNvPr id="24" name="图片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778" y="3372898"/>
            <a:ext cx="1257300" cy="1733550"/>
          </a:xfrm>
          <a:prstGeom prst="rect">
            <a:avLst/>
          </a:prstGeom>
        </p:spPr>
      </p:pic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0.05209 L 0.01094 0.08056 L 0.01758 0.04746 L 0.02956 0.07593 L 0.03659 0.04283 L 0.04805 0.0713 L 0.05521 0.0382 L 0.06667 0.06667 L 0.07396 0.03357 L 0.08581 0.06181 L 0.09232 0.02894 L 0.1043 0.05718 L 0.11094 0.02431 L 0.12252 0.05278 L 0.12995 0.01945 L 0.14141 0.04792 L 0.1487 0.01482 " pathEditMode="relative" rAng="21120000" ptsTypes="AAAAAAAAAAAAAAAAA">
                                      <p:cBhvr>
                                        <p:cTn id="16" dur="3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4" y="-32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3" descr="http://www.dreamstime.com/textured-paper-gold-leaf-thumb25411464.jpg"/>
          <p:cNvPicPr>
            <a:picLocks noChangeAspect="1"/>
          </p:cNvPicPr>
          <p:nvPr/>
        </p:nvPicPr>
        <p:blipFill>
          <a:blip r:embed="rId3"/>
          <a:srcRect b="5782"/>
          <a:stretch>
            <a:fillRect/>
          </a:stretch>
        </p:blipFill>
        <p:spPr>
          <a:xfrm>
            <a:off x="1727200" y="749300"/>
            <a:ext cx="10464800" cy="60896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147" name="Group 1"/>
          <p:cNvGrpSpPr/>
          <p:nvPr/>
        </p:nvGrpSpPr>
        <p:grpSpPr>
          <a:xfrm>
            <a:off x="0" y="0"/>
            <a:ext cx="12192000" cy="6858000"/>
            <a:chOff x="-1" y="0"/>
            <a:chExt cx="9144001" cy="6858000"/>
          </a:xfrm>
        </p:grpSpPr>
        <p:sp>
          <p:nvSpPr>
            <p:cNvPr id="6156" name="Rectangle 9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chemeClr val="bg1">
                <a:alpha val="56862"/>
              </a:schemeClr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altLang="x-none" dirty="0">
                <a:solidFill>
                  <a:srgbClr val="000000"/>
                </a:solidFill>
              </a:endParaRPr>
            </a:p>
          </p:txBody>
        </p:sp>
        <p:sp>
          <p:nvSpPr>
            <p:cNvPr id="6157" name="AutoShape 5"/>
            <p:cNvSpPr/>
            <p:nvPr/>
          </p:nvSpPr>
          <p:spPr>
            <a:xfrm>
              <a:off x="-1" y="0"/>
              <a:ext cx="9123363" cy="685800"/>
            </a:xfrm>
            <a:prstGeom prst="flowChartAlternateProcess">
              <a:avLst/>
            </a:prstGeom>
            <a:gradFill rotWithShape="1">
              <a:gsLst>
                <a:gs pos="0">
                  <a:srgbClr val="717050"/>
                </a:gs>
                <a:gs pos="50000">
                  <a:srgbClr val="F4F2AC"/>
                </a:gs>
                <a:gs pos="100000">
                  <a:srgbClr val="717050"/>
                </a:gs>
              </a:gsLst>
              <a:lin ang="0" scaled="1"/>
              <a:tileRect/>
            </a:gradFill>
            <a:ln w="12700">
              <a:noFill/>
            </a:ln>
          </p:spPr>
          <p:txBody>
            <a:bodyPr wrap="none" anchor="ctr" anchorCtr="0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altLang="x-none" sz="3200" b="1" dirty="0">
                <a:solidFill>
                  <a:srgbClr val="FF0000"/>
                </a:solidFill>
              </a:endParaRPr>
            </a:p>
          </p:txBody>
        </p:sp>
        <p:sp>
          <p:nvSpPr>
            <p:cNvPr id="6158" name="AutoShape 6"/>
            <p:cNvSpPr/>
            <p:nvPr/>
          </p:nvSpPr>
          <p:spPr>
            <a:xfrm>
              <a:off x="-1" y="685800"/>
              <a:ext cx="3276600" cy="6172200"/>
            </a:xfrm>
            <a:prstGeom prst="flowChartAlternateProcess">
              <a:avLst/>
            </a:prstGeom>
            <a:gradFill rotWithShape="1">
              <a:gsLst>
                <a:gs pos="0">
                  <a:srgbClr val="FFFFCC"/>
                </a:gs>
                <a:gs pos="100000">
                  <a:srgbClr val="336600"/>
                </a:gs>
              </a:gsLst>
              <a:lin ang="5400000" scaled="1"/>
              <a:tileRect/>
            </a:gradFill>
            <a:ln w="12700">
              <a:noFill/>
            </a:ln>
          </p:spPr>
          <p:txBody>
            <a:bodyPr wrap="none" anchor="ctr" anchorCtr="0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altLang="x-none" sz="2000" b="1" dirty="0">
                <a:solidFill>
                  <a:srgbClr val="0000CC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4101" name="Rectangle 10"/>
          <p:cNvSpPr>
            <a:spLocks noChangeArrowheads="1"/>
          </p:cNvSpPr>
          <p:nvPr/>
        </p:nvSpPr>
        <p:spPr bwMode="auto">
          <a:xfrm>
            <a:off x="0" y="761970"/>
            <a:ext cx="4278489" cy="4001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sz="2000" b="1" dirty="0">
                <a:solidFill>
                  <a:srgbClr val="0000FF"/>
                </a:solidFill>
                <a:cs typeface="Times New Roman" panose="02020603050405020304" pitchFamily="18" charset="0"/>
              </a:rPr>
              <a:t>I.</a:t>
            </a:r>
            <a:r>
              <a:rPr lang="en-US" sz="2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TRI THỨC ĐỌC HIỂU</a:t>
            </a:r>
            <a:endParaRPr sz="2000" b="1" dirty="0">
              <a:solidFill>
                <a:srgbClr val="0000FF"/>
              </a:solidFill>
              <a:ea typeface="Times New Roman" panose="02020603050405020304" pitchFamily="18" charset="0"/>
            </a:endParaRPr>
          </a:p>
        </p:txBody>
      </p:sp>
      <p:sp>
        <p:nvSpPr>
          <p:cNvPr id="20" name="Rectangle 10"/>
          <p:cNvSpPr>
            <a:spLocks noChangeArrowheads="1"/>
          </p:cNvSpPr>
          <p:nvPr/>
        </p:nvSpPr>
        <p:spPr bwMode="auto">
          <a:xfrm>
            <a:off x="4876800" y="839987"/>
            <a:ext cx="7924800" cy="6155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sz="3400" b="1" dirty="0">
                <a:solidFill>
                  <a:srgbClr val="0000FF"/>
                </a:solidFill>
                <a:cs typeface="Times New Roman" panose="02020603050405020304" pitchFamily="18" charset="0"/>
              </a:rPr>
              <a:t>I. </a:t>
            </a:r>
            <a:r>
              <a:rPr lang="en-US" sz="3400" b="1" dirty="0">
                <a:solidFill>
                  <a:srgbClr val="0000FF"/>
                </a:solidFill>
                <a:cs typeface="Times New Roman" panose="02020603050405020304" pitchFamily="18" charset="0"/>
              </a:rPr>
              <a:t>TRI THỨC ĐỌC HIỂU</a:t>
            </a:r>
            <a:endParaRPr sz="3400" b="1" dirty="0">
              <a:solidFill>
                <a:srgbClr val="0000FF"/>
              </a:solidFill>
              <a:ea typeface="Times New Roman" panose="02020603050405020304" pitchFamily="18" charset="0"/>
            </a:endParaRPr>
          </a:p>
        </p:txBody>
      </p:sp>
      <p:sp>
        <p:nvSpPr>
          <p:cNvPr id="6151" name="WordArt 9"/>
          <p:cNvSpPr>
            <a:spLocks noTextEdit="1"/>
          </p:cNvSpPr>
          <p:nvPr/>
        </p:nvSpPr>
        <p:spPr>
          <a:xfrm>
            <a:off x="2438400" y="88900"/>
            <a:ext cx="7620000" cy="520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2500" lnSpcReduction="20000"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dirty="0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7030A0"/>
                </a:solidFill>
                <a:latin typeface="Verdana" panose="020B0604030504040204" charset="0"/>
                <a:ea typeface="Verdana" panose="020B0604030504040204" charset="0"/>
              </a:rPr>
              <a:t>NHỮNG CÁI NHÌN HẠN HẸP</a:t>
            </a:r>
          </a:p>
        </p:txBody>
      </p:sp>
      <p:sp>
        <p:nvSpPr>
          <p:cNvPr id="6153" name="AutoShape 15" descr="9k="/>
          <p:cNvSpPr>
            <a:spLocks noChangeAspect="1"/>
          </p:cNvSpPr>
          <p:nvPr/>
        </p:nvSpPr>
        <p:spPr>
          <a:xfrm>
            <a:off x="5892800" y="3276600"/>
            <a:ext cx="4064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dirty="0">
              <a:solidFill>
                <a:srgbClr val="000000"/>
              </a:solidFill>
            </a:endParaRPr>
          </a:p>
        </p:txBody>
      </p:sp>
      <p:pic>
        <p:nvPicPr>
          <p:cNvPr id="30" name="Picture 9" descr="Tay viÕt 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536136">
            <a:off x="4396320" y="974728"/>
            <a:ext cx="603249" cy="301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447" y="5351142"/>
            <a:ext cx="1029606" cy="1487808"/>
          </a:xfrm>
          <a:prstGeom prst="rect">
            <a:avLst/>
          </a:prstGeom>
        </p:spPr>
      </p:pic>
      <p:pic>
        <p:nvPicPr>
          <p:cNvPr id="13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908" y="5158035"/>
            <a:ext cx="1261150" cy="1737789"/>
          </a:xfrm>
          <a:prstGeom prst="rect">
            <a:avLst/>
          </a:prstGeom>
        </p:spPr>
      </p:pic>
      <p:pic>
        <p:nvPicPr>
          <p:cNvPr id="14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77" y="6551348"/>
            <a:ext cx="4959357" cy="287602"/>
          </a:xfrm>
          <a:prstGeom prst="rect">
            <a:avLst/>
          </a:prstGeom>
        </p:spPr>
      </p:pic>
      <p:pic>
        <p:nvPicPr>
          <p:cNvPr id="15" name="图片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867" y="6508713"/>
            <a:ext cx="1294082" cy="274260"/>
          </a:xfrm>
          <a:prstGeom prst="rect">
            <a:avLst/>
          </a:prstGeom>
        </p:spPr>
      </p:pic>
      <p:pic>
        <p:nvPicPr>
          <p:cNvPr id="16" name="图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914" y="6333578"/>
            <a:ext cx="592153" cy="525363"/>
          </a:xfrm>
          <a:prstGeom prst="rect">
            <a:avLst/>
          </a:prstGeom>
        </p:spPr>
      </p:pic>
      <p:pic>
        <p:nvPicPr>
          <p:cNvPr id="17" name="图片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604" y="6336873"/>
            <a:ext cx="696118" cy="6179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04165"/>
            <a:ext cx="5783036" cy="37035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911"/>
            <a:ext cx="3724275" cy="1838325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flipH="1">
            <a:off x="1810385" y="914400"/>
            <a:ext cx="6580505" cy="4777740"/>
            <a:chOff x="-558688" y="0"/>
            <a:chExt cx="9107943" cy="685800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923" y="1347283"/>
            <a:ext cx="800100" cy="76200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2833961" y="2198744"/>
            <a:ext cx="4733290" cy="1938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b="1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Hoạt</a:t>
            </a:r>
            <a:r>
              <a:rPr lang="en-US" altLang="zh-CN" sz="60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6000" b="1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động</a:t>
            </a:r>
            <a:r>
              <a:rPr lang="en-US" altLang="zh-CN" sz="60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</a:p>
          <a:p>
            <a:pPr algn="ctr"/>
            <a:r>
              <a:rPr lang="en-US" altLang="zh-CN" sz="60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KHỞI ĐỘNG</a:t>
            </a:r>
          </a:p>
        </p:txBody>
      </p:sp>
      <p:pic>
        <p:nvPicPr>
          <p:cNvPr id="20" name="图片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12" y="4087384"/>
            <a:ext cx="3367314" cy="2819870"/>
          </a:xfrm>
          <a:prstGeom prst="rect">
            <a:avLst/>
          </a:prstGeom>
        </p:spPr>
      </p:pic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 with low confidence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17" b="89946" l="8260" r="99558">
                        <a14:foregroundMark x1="34956" y1="5707" x2="40855" y2="9239"/>
                        <a14:foregroundMark x1="8407" y1="23913" x2="8407" y2="35326"/>
                        <a14:foregroundMark x1="89823" y1="12500" x2="99558" y2="13587"/>
                        <a14:foregroundMark x1="90560" y1="4891" x2="93215" y2="5163"/>
                        <a14:foregroundMark x1="85841" y1="13315" x2="90118" y2="25000"/>
                        <a14:foregroundMark x1="90118" y1="25000" x2="91888" y2="26630"/>
                        <a14:foregroundMark x1="91445" y1="20380" x2="97198" y2="25000"/>
                        <a14:foregroundMark x1="87021" y1="16848" x2="90560" y2="22283"/>
                        <a14:foregroundMark x1="87758" y1="5707" x2="87758" y2="19565"/>
                        <a14:foregroundMark x1="35398" y1="2717" x2="40118" y2="4076"/>
                        <a14:foregroundMark x1="9292" y1="68478" x2="14749" y2="73913"/>
                        <a14:foregroundMark x1="11357" y1="84783" x2="16077" y2="83696"/>
                        <a14:foregroundMark x1="80973" y1="75543" x2="83923" y2="62500"/>
                        <a14:foregroundMark x1="83923" y1="62500" x2="83923" y2="6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5147" y="676882"/>
            <a:ext cx="9361705" cy="5053663"/>
          </a:xfrm>
          <a:prstGeom prst="rect">
            <a:avLst/>
          </a:prstGeom>
        </p:spPr>
      </p:pic>
      <p:pic>
        <p:nvPicPr>
          <p:cNvPr id="3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151" y="4414229"/>
            <a:ext cx="4110849" cy="2632632"/>
          </a:xfrm>
          <a:prstGeom prst="rect">
            <a:avLst/>
          </a:prstGeom>
        </p:spPr>
      </p:pic>
      <p:pic>
        <p:nvPicPr>
          <p:cNvPr id="4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24275" cy="1838325"/>
          </a:xfrm>
          <a:prstGeom prst="rect">
            <a:avLst/>
          </a:prstGeom>
        </p:spPr>
      </p:pic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9" t="7219" r="7219" b="72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矩形 33"/>
          <p:cNvSpPr/>
          <p:nvPr/>
        </p:nvSpPr>
        <p:spPr>
          <a:xfrm>
            <a:off x="190500" y="1011256"/>
            <a:ext cx="11811000" cy="56933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CN Medium" panose="020B0500000000000000" pitchFamily="34" charset="-128"/>
              <a:ea typeface="Source Han Sans CN Medium" panose="020B0500000000000000" pitchFamily="34" charset="-128"/>
              <a:cs typeface="+mn-cs"/>
              <a:sym typeface="Arial" panose="020B0604020202020204"/>
            </a:endParaRPr>
          </a:p>
        </p:txBody>
      </p:sp>
      <p:sp>
        <p:nvSpPr>
          <p:cNvPr id="35" name="TextBox 2"/>
          <p:cNvSpPr txBox="1"/>
          <p:nvPr/>
        </p:nvSpPr>
        <p:spPr>
          <a:xfrm>
            <a:off x="3389947" y="165035"/>
            <a:ext cx="58830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4400" b="1" i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Đẽo cày giữa đường</a:t>
            </a:r>
            <a:endParaRPr kumimoji="0" lang="en-US" altLang="en-US" sz="4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6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>
            <a:fillRect/>
          </a:stretch>
        </p:blipFill>
        <p:spPr>
          <a:xfrm>
            <a:off x="9543602" y="3826847"/>
            <a:ext cx="2693318" cy="3142204"/>
          </a:xfrm>
          <a:prstGeom prst="rect">
            <a:avLst/>
          </a:prstGeom>
        </p:spPr>
      </p:pic>
      <p:pic>
        <p:nvPicPr>
          <p:cNvPr id="7" name="Picture 6" descr="Nghị luận về truyện ngụ ngôn Đẽo cày giữa đường (4 mẫu) - Văn mẫu lớp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226" y="1472755"/>
            <a:ext cx="7455876" cy="47703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9" t="7219" r="7219" b="72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矩形 33"/>
          <p:cNvSpPr/>
          <p:nvPr/>
        </p:nvSpPr>
        <p:spPr>
          <a:xfrm>
            <a:off x="190500" y="1011256"/>
            <a:ext cx="11811000" cy="56933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CN Medium" panose="020B0500000000000000" pitchFamily="34" charset="-128"/>
              <a:ea typeface="Source Han Sans CN Medium" panose="020B0500000000000000" pitchFamily="34" charset="-128"/>
              <a:cs typeface="+mn-cs"/>
              <a:sym typeface="Arial" panose="020B0604020202020204"/>
            </a:endParaRPr>
          </a:p>
        </p:txBody>
      </p:sp>
      <p:sp>
        <p:nvSpPr>
          <p:cNvPr id="35" name="TextBox 2"/>
          <p:cNvSpPr txBox="1"/>
          <p:nvPr/>
        </p:nvSpPr>
        <p:spPr>
          <a:xfrm>
            <a:off x="3389947" y="115317"/>
            <a:ext cx="58830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4400" b="1" i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Đeo nhạc cho mèo</a:t>
            </a:r>
            <a:endParaRPr kumimoji="0" lang="en-US" altLang="en-US" sz="4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6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>
            <a:fillRect/>
          </a:stretch>
        </p:blipFill>
        <p:spPr>
          <a:xfrm>
            <a:off x="9543602" y="3826847"/>
            <a:ext cx="2693318" cy="31422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4300" y="1417302"/>
            <a:ext cx="7574382" cy="4819090"/>
          </a:xfrm>
          <a:prstGeom prst="rect">
            <a:avLst/>
          </a:prstGeom>
        </p:spPr>
      </p:pic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SCORM_RATE_SLIDES" val="0"/>
  <p:tag name="ISPRING_SCORM_RATE_QUIZZES" val="0"/>
  <p:tag name="ISPRING_SCORM_PASSING_SCORE" val="0.000000"/>
  <p:tag name="ISPRING_ULTRA_SCORM_COURSE_ID" val="1DAD3F8B-BA50-4280-A083-8665CED655DE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G:\第十三批\555788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2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Deluxe">
      <a:dk1>
        <a:sysClr val="windowText" lastClr="000000"/>
      </a:dk1>
      <a:lt1>
        <a:sysClr val="window" lastClr="FFFFFF"/>
      </a:lt1>
      <a:dk2>
        <a:srgbClr val="30356E"/>
      </a:dk2>
      <a:lt2>
        <a:srgbClr val="FFF9E5"/>
      </a:lt2>
      <a:accent1>
        <a:srgbClr val="CC4757"/>
      </a:accent1>
      <a:accent2>
        <a:srgbClr val="FF6F61"/>
      </a:accent2>
      <a:accent3>
        <a:srgbClr val="FF953E"/>
      </a:accent3>
      <a:accent4>
        <a:srgbClr val="F8BD52"/>
      </a:accent4>
      <a:accent5>
        <a:srgbClr val="46A6BD"/>
      </a:accent5>
      <a:accent6>
        <a:srgbClr val="5488BC"/>
      </a:accent6>
      <a:hlink>
        <a:srgbClr val="FA7D7A"/>
      </a:hlink>
      <a:folHlink>
        <a:srgbClr val="FFCF3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71</TotalTime>
  <Words>1596</Words>
  <Application>Microsoft Office PowerPoint</Application>
  <PresentationFormat>Widescreen</PresentationFormat>
  <Paragraphs>226</Paragraphs>
  <Slides>46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46</vt:i4>
      </vt:variant>
    </vt:vector>
  </HeadingPairs>
  <TitlesOfParts>
    <vt:vector size="65" baseType="lpstr">
      <vt:lpstr>等线</vt:lpstr>
      <vt:lpstr>Microsoft YaHei</vt:lpstr>
      <vt:lpstr>.VnTime</vt:lpstr>
      <vt:lpstr>Arial</vt:lpstr>
      <vt:lpstr>Calibri</vt:lpstr>
      <vt:lpstr>inpin heiti</vt:lpstr>
      <vt:lpstr>Source Han Sans CN Medium</vt:lpstr>
      <vt:lpstr>Times New Roman</vt:lpstr>
      <vt:lpstr>UTM Habano</vt:lpstr>
      <vt:lpstr>Verdana</vt:lpstr>
      <vt:lpstr>字魂36号-正文宋楷</vt:lpstr>
      <vt:lpstr>小考拉体</vt:lpstr>
      <vt:lpstr>包图主题2</vt:lpstr>
      <vt:lpstr>Office 主题</vt:lpstr>
      <vt:lpstr>Office Theme</vt:lpstr>
      <vt:lpstr>​​</vt:lpstr>
      <vt:lpstr>1_Office Theme</vt:lpstr>
      <vt:lpstr>Default Design</vt:lpstr>
      <vt:lpstr>2_包图主题2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Nguyễn Thanh Tiến</cp:lastModifiedBy>
  <cp:revision>175</cp:revision>
  <dcterms:created xsi:type="dcterms:W3CDTF">2017-08-18T03:02:00Z</dcterms:created>
  <dcterms:modified xsi:type="dcterms:W3CDTF">2022-10-24T12:11:07Z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1033-11.2.0.11341</vt:lpwstr>
  </property>
  <property fmtid="{D5CDD505-2E9C-101B-9397-08002B2CF9AE}" pid="3" name="ICV">
    <vt:lpwstr>390FFC60B1C5483D8C992F4127E2FEF7</vt:lpwstr>
  </property>
</Properties>
</file>